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" panose="00000400000000000000" pitchFamily="2" charset="0"/>
      <p:regular r:id="rId18"/>
    </p:embeddedFont>
    <p:embeddedFont>
      <p:font typeface="Open Sauce" panose="020B0604020202020204" charset="0"/>
      <p:regular r:id="rId19"/>
    </p:embeddedFont>
    <p:embeddedFont>
      <p:font typeface="Open Sauce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5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12" Type="http://schemas.openxmlformats.org/officeDocument/2006/relationships/image" Target="../media/image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9.svg"/><Relationship Id="rId5" Type="http://schemas.openxmlformats.org/officeDocument/2006/relationships/image" Target="../media/image37.sv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36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79.svg"/><Relationship Id="rId3" Type="http://schemas.openxmlformats.org/officeDocument/2006/relationships/image" Target="../media/image2.svg"/><Relationship Id="rId7" Type="http://schemas.openxmlformats.org/officeDocument/2006/relationships/image" Target="../media/image75.svg"/><Relationship Id="rId12" Type="http://schemas.openxmlformats.org/officeDocument/2006/relationships/image" Target="../media/image78.png"/><Relationship Id="rId17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7.svg"/><Relationship Id="rId5" Type="http://schemas.openxmlformats.org/officeDocument/2006/relationships/image" Target="../media/image26.svg"/><Relationship Id="rId15" Type="http://schemas.openxmlformats.org/officeDocument/2006/relationships/image" Target="../media/image81.svg"/><Relationship Id="rId10" Type="http://schemas.openxmlformats.org/officeDocument/2006/relationships/image" Target="../media/image76.png"/><Relationship Id="rId4" Type="http://schemas.openxmlformats.org/officeDocument/2006/relationships/image" Target="../media/image25.png"/><Relationship Id="rId9" Type="http://schemas.openxmlformats.org/officeDocument/2006/relationships/image" Target="../media/image53.svg"/><Relationship Id="rId1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image" Target="../media/image62.png"/><Relationship Id="rId3" Type="http://schemas.openxmlformats.org/officeDocument/2006/relationships/image" Target="../media/image26.svg"/><Relationship Id="rId21" Type="http://schemas.openxmlformats.org/officeDocument/2006/relationships/image" Target="../media/image89.svg"/><Relationship Id="rId7" Type="http://schemas.openxmlformats.org/officeDocument/2006/relationships/image" Target="../media/image2.svg"/><Relationship Id="rId12" Type="http://schemas.openxmlformats.org/officeDocument/2006/relationships/image" Target="../media/image86.png"/><Relationship Id="rId17" Type="http://schemas.openxmlformats.org/officeDocument/2006/relationships/image" Target="../media/image51.svg"/><Relationship Id="rId2" Type="http://schemas.openxmlformats.org/officeDocument/2006/relationships/image" Target="../media/image25.png"/><Relationship Id="rId16" Type="http://schemas.openxmlformats.org/officeDocument/2006/relationships/image" Target="../media/image50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5.sv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84.png"/><Relationship Id="rId19" Type="http://schemas.openxmlformats.org/officeDocument/2006/relationships/image" Target="../media/image63.svg"/><Relationship Id="rId4" Type="http://schemas.openxmlformats.org/officeDocument/2006/relationships/image" Target="../media/image36.png"/><Relationship Id="rId9" Type="http://schemas.openxmlformats.org/officeDocument/2006/relationships/image" Target="../media/image83.sv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7.svg"/><Relationship Id="rId7" Type="http://schemas.openxmlformats.org/officeDocument/2006/relationships/image" Target="../media/image9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9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svg"/><Relationship Id="rId3" Type="http://schemas.openxmlformats.org/officeDocument/2006/relationships/image" Target="../media/image26.svg"/><Relationship Id="rId7" Type="http://schemas.openxmlformats.org/officeDocument/2006/relationships/image" Target="../media/image39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25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45.sv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26.svg"/><Relationship Id="rId7" Type="http://schemas.openxmlformats.org/officeDocument/2006/relationships/image" Target="../media/image32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2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9.svg"/><Relationship Id="rId5" Type="http://schemas.openxmlformats.org/officeDocument/2006/relationships/image" Target="../media/image2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1.png"/><Relationship Id="rId9" Type="http://schemas.openxmlformats.org/officeDocument/2006/relationships/image" Target="../media/image37.sv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9.svg"/><Relationship Id="rId3" Type="http://schemas.openxmlformats.org/officeDocument/2006/relationships/image" Target="../media/image26.svg"/><Relationship Id="rId7" Type="http://schemas.openxmlformats.org/officeDocument/2006/relationships/image" Target="../media/image32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image" Target="../media/image25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61.sv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4.sv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6.svg"/><Relationship Id="rId7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6.svg"/><Relationship Id="rId7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52928" y="3005037"/>
            <a:ext cx="6624400" cy="569486"/>
            <a:chOff x="0" y="0"/>
            <a:chExt cx="1581151" cy="13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1151" cy="135928"/>
            </a:xfrm>
            <a:custGeom>
              <a:avLst/>
              <a:gdLst/>
              <a:ahLst/>
              <a:cxnLst/>
              <a:rect l="l" t="t" r="r" b="b"/>
              <a:pathLst>
                <a:path w="1581151" h="135928">
                  <a:moveTo>
                    <a:pt x="21037" y="0"/>
                  </a:moveTo>
                  <a:lnTo>
                    <a:pt x="1560115" y="0"/>
                  </a:lnTo>
                  <a:cubicBezTo>
                    <a:pt x="1565694" y="0"/>
                    <a:pt x="1571045" y="2216"/>
                    <a:pt x="1574990" y="6161"/>
                  </a:cubicBezTo>
                  <a:cubicBezTo>
                    <a:pt x="1578935" y="10107"/>
                    <a:pt x="1581151" y="15457"/>
                    <a:pt x="1581151" y="21037"/>
                  </a:cubicBezTo>
                  <a:lnTo>
                    <a:pt x="1581151" y="114892"/>
                  </a:lnTo>
                  <a:cubicBezTo>
                    <a:pt x="1581151" y="120471"/>
                    <a:pt x="1578935" y="125822"/>
                    <a:pt x="1574990" y="129767"/>
                  </a:cubicBezTo>
                  <a:cubicBezTo>
                    <a:pt x="1571045" y="133712"/>
                    <a:pt x="1565694" y="135928"/>
                    <a:pt x="1560115" y="135928"/>
                  </a:cubicBezTo>
                  <a:lnTo>
                    <a:pt x="21037" y="135928"/>
                  </a:lnTo>
                  <a:cubicBezTo>
                    <a:pt x="15457" y="135928"/>
                    <a:pt x="10107" y="133712"/>
                    <a:pt x="6161" y="129767"/>
                  </a:cubicBezTo>
                  <a:cubicBezTo>
                    <a:pt x="2216" y="125822"/>
                    <a:pt x="0" y="120471"/>
                    <a:pt x="0" y="114892"/>
                  </a:cubicBezTo>
                  <a:lnTo>
                    <a:pt x="0" y="21037"/>
                  </a:lnTo>
                  <a:cubicBezTo>
                    <a:pt x="0" y="15457"/>
                    <a:pt x="2216" y="10107"/>
                    <a:pt x="6161" y="6161"/>
                  </a:cubicBezTo>
                  <a:cubicBezTo>
                    <a:pt x="10107" y="2216"/>
                    <a:pt x="15457" y="0"/>
                    <a:pt x="21037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581151" cy="164503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IT1040 - Fundamentals of Computing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982810" y="1412511"/>
            <a:ext cx="1009781" cy="1306776"/>
          </a:xfrm>
          <a:custGeom>
            <a:avLst/>
            <a:gdLst/>
            <a:ahLst/>
            <a:cxnLst/>
            <a:rect l="l" t="t" r="r" b="b"/>
            <a:pathLst>
              <a:path w="1009781" h="1306776">
                <a:moveTo>
                  <a:pt x="0" y="0"/>
                </a:moveTo>
                <a:lnTo>
                  <a:pt x="1009781" y="0"/>
                </a:lnTo>
                <a:lnTo>
                  <a:pt x="1009781" y="1306776"/>
                </a:lnTo>
                <a:lnTo>
                  <a:pt x="0" y="1306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2259884" y="906914"/>
            <a:ext cx="4515860" cy="8473171"/>
          </a:xfrm>
          <a:custGeom>
            <a:avLst/>
            <a:gdLst/>
            <a:ahLst/>
            <a:cxnLst/>
            <a:rect l="l" t="t" r="r" b="b"/>
            <a:pathLst>
              <a:path w="4515860" h="8473171">
                <a:moveTo>
                  <a:pt x="0" y="0"/>
                </a:moveTo>
                <a:lnTo>
                  <a:pt x="4515861" y="0"/>
                </a:lnTo>
                <a:lnTo>
                  <a:pt x="4515861" y="8473172"/>
                </a:lnTo>
                <a:lnTo>
                  <a:pt x="0" y="84731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295" b="-32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487701" y="8727208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P12-19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52928" y="3946595"/>
            <a:ext cx="10023401" cy="443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8"/>
              </a:lnSpc>
            </a:pPr>
            <a:r>
              <a:rPr lang="en-US" sz="11467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GREENHOUSE </a:t>
            </a:r>
          </a:p>
          <a:p>
            <a:pPr algn="l">
              <a:lnSpc>
                <a:spcPts val="11008"/>
              </a:lnSpc>
            </a:pPr>
            <a:r>
              <a:rPr lang="en-US" sz="11467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AUTOMATION </a:t>
            </a:r>
          </a:p>
          <a:p>
            <a:pPr algn="l">
              <a:lnSpc>
                <a:spcPts val="11008"/>
              </a:lnSpc>
            </a:pPr>
            <a:r>
              <a:rPr lang="en-US" sz="11467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343660" y="8762299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267159" y="196320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3039288" y="2588402"/>
            <a:ext cx="12209424" cy="1258898"/>
            <a:chOff x="0" y="0"/>
            <a:chExt cx="3215651" cy="3315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15651" cy="331562"/>
            </a:xfrm>
            <a:custGeom>
              <a:avLst/>
              <a:gdLst/>
              <a:ahLst/>
              <a:cxnLst/>
              <a:rect l="l" t="t" r="r" b="b"/>
              <a:pathLst>
                <a:path w="3215651" h="331562">
                  <a:moveTo>
                    <a:pt x="32339" y="0"/>
                  </a:moveTo>
                  <a:lnTo>
                    <a:pt x="3183312" y="0"/>
                  </a:lnTo>
                  <a:cubicBezTo>
                    <a:pt x="3201172" y="0"/>
                    <a:pt x="3215651" y="14479"/>
                    <a:pt x="3215651" y="32339"/>
                  </a:cubicBezTo>
                  <a:lnTo>
                    <a:pt x="3215651" y="299223"/>
                  </a:lnTo>
                  <a:cubicBezTo>
                    <a:pt x="3215651" y="317083"/>
                    <a:pt x="3201172" y="331562"/>
                    <a:pt x="3183312" y="331562"/>
                  </a:cubicBezTo>
                  <a:lnTo>
                    <a:pt x="32339" y="331562"/>
                  </a:lnTo>
                  <a:cubicBezTo>
                    <a:pt x="14479" y="331562"/>
                    <a:pt x="0" y="317083"/>
                    <a:pt x="0" y="299223"/>
                  </a:cubicBezTo>
                  <a:lnTo>
                    <a:pt x="0" y="32339"/>
                  </a:lnTo>
                  <a:cubicBezTo>
                    <a:pt x="0" y="14479"/>
                    <a:pt x="14479" y="0"/>
                    <a:pt x="32339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215651" cy="350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039288" y="4562239"/>
            <a:ext cx="12369193" cy="1258898"/>
            <a:chOff x="0" y="0"/>
            <a:chExt cx="16492257" cy="167853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6492257" cy="1678531"/>
              <a:chOff x="0" y="0"/>
              <a:chExt cx="3257730" cy="3315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257730" cy="331562"/>
              </a:xfrm>
              <a:custGeom>
                <a:avLst/>
                <a:gdLst/>
                <a:ahLst/>
                <a:cxnLst/>
                <a:rect l="l" t="t" r="r" b="b"/>
                <a:pathLst>
                  <a:path w="3257730" h="331562">
                    <a:moveTo>
                      <a:pt x="31921" y="0"/>
                    </a:moveTo>
                    <a:lnTo>
                      <a:pt x="3225809" y="0"/>
                    </a:lnTo>
                    <a:cubicBezTo>
                      <a:pt x="3234275" y="0"/>
                      <a:pt x="3242394" y="3363"/>
                      <a:pt x="3248380" y="9349"/>
                    </a:cubicBezTo>
                    <a:cubicBezTo>
                      <a:pt x="3254367" y="15336"/>
                      <a:pt x="3257730" y="23455"/>
                      <a:pt x="3257730" y="31921"/>
                    </a:cubicBezTo>
                    <a:lnTo>
                      <a:pt x="3257730" y="299641"/>
                    </a:lnTo>
                    <a:cubicBezTo>
                      <a:pt x="3257730" y="317270"/>
                      <a:pt x="3243438" y="331562"/>
                      <a:pt x="3225809" y="331562"/>
                    </a:cubicBezTo>
                    <a:lnTo>
                      <a:pt x="31921" y="331562"/>
                    </a:lnTo>
                    <a:cubicBezTo>
                      <a:pt x="23455" y="331562"/>
                      <a:pt x="15336" y="328199"/>
                      <a:pt x="9349" y="322212"/>
                    </a:cubicBezTo>
                    <a:cubicBezTo>
                      <a:pt x="3363" y="316226"/>
                      <a:pt x="0" y="308107"/>
                      <a:pt x="0" y="299641"/>
                    </a:cubicBezTo>
                    <a:lnTo>
                      <a:pt x="0" y="31921"/>
                    </a:lnTo>
                    <a:cubicBezTo>
                      <a:pt x="0" y="23455"/>
                      <a:pt x="3363" y="15336"/>
                      <a:pt x="9349" y="9349"/>
                    </a:cubicBezTo>
                    <a:cubicBezTo>
                      <a:pt x="15336" y="3363"/>
                      <a:pt x="23455" y="0"/>
                      <a:pt x="31921" y="0"/>
                    </a:cubicBezTo>
                    <a:close/>
                  </a:path>
                </a:pathLst>
              </a:custGeom>
              <a:solidFill>
                <a:srgbClr val="12660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3257730" cy="3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129216" y="194339"/>
              <a:ext cx="14114404" cy="959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26"/>
                </a:lnSpc>
              </a:pPr>
              <a:r>
                <a:rPr lang="en-US" sz="4304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Selecting components and Calibration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039288" y="6535512"/>
            <a:ext cx="12369193" cy="1258898"/>
            <a:chOff x="0" y="0"/>
            <a:chExt cx="3257730" cy="3315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57730" cy="331562"/>
            </a:xfrm>
            <a:custGeom>
              <a:avLst/>
              <a:gdLst/>
              <a:ahLst/>
              <a:cxnLst/>
              <a:rect l="l" t="t" r="r" b="b"/>
              <a:pathLst>
                <a:path w="3257730" h="331562">
                  <a:moveTo>
                    <a:pt x="31921" y="0"/>
                  </a:moveTo>
                  <a:lnTo>
                    <a:pt x="3225809" y="0"/>
                  </a:lnTo>
                  <a:cubicBezTo>
                    <a:pt x="3234275" y="0"/>
                    <a:pt x="3242394" y="3363"/>
                    <a:pt x="3248380" y="9349"/>
                  </a:cubicBezTo>
                  <a:cubicBezTo>
                    <a:pt x="3254367" y="15336"/>
                    <a:pt x="3257730" y="23455"/>
                    <a:pt x="3257730" y="31921"/>
                  </a:cubicBezTo>
                  <a:lnTo>
                    <a:pt x="3257730" y="299641"/>
                  </a:lnTo>
                  <a:cubicBezTo>
                    <a:pt x="3257730" y="317270"/>
                    <a:pt x="3243438" y="331562"/>
                    <a:pt x="3225809" y="331562"/>
                  </a:cubicBezTo>
                  <a:lnTo>
                    <a:pt x="31921" y="331562"/>
                  </a:lnTo>
                  <a:cubicBezTo>
                    <a:pt x="23455" y="331562"/>
                    <a:pt x="15336" y="328199"/>
                    <a:pt x="9349" y="322212"/>
                  </a:cubicBezTo>
                  <a:cubicBezTo>
                    <a:pt x="3363" y="316226"/>
                    <a:pt x="0" y="308107"/>
                    <a:pt x="0" y="299641"/>
                  </a:cubicBezTo>
                  <a:lnTo>
                    <a:pt x="0" y="31921"/>
                  </a:lnTo>
                  <a:cubicBezTo>
                    <a:pt x="0" y="23455"/>
                    <a:pt x="3363" y="15336"/>
                    <a:pt x="9349" y="9349"/>
                  </a:cubicBezTo>
                  <a:cubicBezTo>
                    <a:pt x="15336" y="3363"/>
                    <a:pt x="23455" y="0"/>
                    <a:pt x="31921" y="0"/>
                  </a:cubicBezTo>
                  <a:close/>
                </a:path>
              </a:pathLst>
            </a:custGeom>
            <a:solidFill>
              <a:srgbClr val="686B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257730" cy="350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39288" y="8508786"/>
            <a:ext cx="12369193" cy="1258898"/>
            <a:chOff x="0" y="0"/>
            <a:chExt cx="3257730" cy="3315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57730" cy="331562"/>
            </a:xfrm>
            <a:custGeom>
              <a:avLst/>
              <a:gdLst/>
              <a:ahLst/>
              <a:cxnLst/>
              <a:rect l="l" t="t" r="r" b="b"/>
              <a:pathLst>
                <a:path w="3257730" h="331562">
                  <a:moveTo>
                    <a:pt x="31921" y="0"/>
                  </a:moveTo>
                  <a:lnTo>
                    <a:pt x="3225809" y="0"/>
                  </a:lnTo>
                  <a:cubicBezTo>
                    <a:pt x="3234275" y="0"/>
                    <a:pt x="3242394" y="3363"/>
                    <a:pt x="3248380" y="9349"/>
                  </a:cubicBezTo>
                  <a:cubicBezTo>
                    <a:pt x="3254367" y="15336"/>
                    <a:pt x="3257730" y="23455"/>
                    <a:pt x="3257730" y="31921"/>
                  </a:cubicBezTo>
                  <a:lnTo>
                    <a:pt x="3257730" y="299641"/>
                  </a:lnTo>
                  <a:cubicBezTo>
                    <a:pt x="3257730" y="317270"/>
                    <a:pt x="3243438" y="331562"/>
                    <a:pt x="3225809" y="331562"/>
                  </a:cubicBezTo>
                  <a:lnTo>
                    <a:pt x="31921" y="331562"/>
                  </a:lnTo>
                  <a:cubicBezTo>
                    <a:pt x="23455" y="331562"/>
                    <a:pt x="15336" y="328199"/>
                    <a:pt x="9349" y="322212"/>
                  </a:cubicBezTo>
                  <a:cubicBezTo>
                    <a:pt x="3363" y="316226"/>
                    <a:pt x="0" y="308107"/>
                    <a:pt x="0" y="299641"/>
                  </a:cubicBezTo>
                  <a:lnTo>
                    <a:pt x="0" y="31921"/>
                  </a:lnTo>
                  <a:cubicBezTo>
                    <a:pt x="0" y="23455"/>
                    <a:pt x="3363" y="15336"/>
                    <a:pt x="9349" y="9349"/>
                  </a:cubicBezTo>
                  <a:cubicBezTo>
                    <a:pt x="15336" y="3363"/>
                    <a:pt x="23455" y="0"/>
                    <a:pt x="31921" y="0"/>
                  </a:cubicBezTo>
                  <a:close/>
                </a:path>
              </a:pathLst>
            </a:custGeom>
            <a:solidFill>
              <a:srgbClr val="8DC6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3257730" cy="350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8760646" y="3869335"/>
            <a:ext cx="766708" cy="670869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9391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311150"/>
              <a:ext cx="558800" cy="349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8760646" y="5840187"/>
            <a:ext cx="766708" cy="670869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9391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7000" y="311150"/>
              <a:ext cx="558800" cy="349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8760646" y="7813461"/>
            <a:ext cx="766708" cy="670869"/>
            <a:chOff x="0" y="0"/>
            <a:chExt cx="812800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9391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27000" y="311150"/>
              <a:ext cx="558800" cy="349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462415" y="4562239"/>
            <a:ext cx="1593770" cy="2724949"/>
          </a:xfrm>
          <a:custGeom>
            <a:avLst/>
            <a:gdLst/>
            <a:ahLst/>
            <a:cxnLst/>
            <a:rect l="l" t="t" r="r" b="b"/>
            <a:pathLst>
              <a:path w="1593770" h="2724949">
                <a:moveTo>
                  <a:pt x="0" y="0"/>
                </a:moveTo>
                <a:lnTo>
                  <a:pt x="1593770" y="0"/>
                </a:lnTo>
                <a:lnTo>
                  <a:pt x="1593770" y="2724949"/>
                </a:lnTo>
                <a:lnTo>
                  <a:pt x="0" y="2724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464519" y="2507025"/>
            <a:ext cx="1809611" cy="1697744"/>
          </a:xfrm>
          <a:custGeom>
            <a:avLst/>
            <a:gdLst/>
            <a:ahLst/>
            <a:cxnLst/>
            <a:rect l="l" t="t" r="r" b="b"/>
            <a:pathLst>
              <a:path w="1809611" h="1697744">
                <a:moveTo>
                  <a:pt x="0" y="0"/>
                </a:moveTo>
                <a:lnTo>
                  <a:pt x="1809611" y="0"/>
                </a:lnTo>
                <a:lnTo>
                  <a:pt x="1809611" y="1697745"/>
                </a:lnTo>
                <a:lnTo>
                  <a:pt x="0" y="16977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486996" y="5598439"/>
            <a:ext cx="1787134" cy="1787134"/>
          </a:xfrm>
          <a:custGeom>
            <a:avLst/>
            <a:gdLst/>
            <a:ahLst/>
            <a:cxnLst/>
            <a:rect l="l" t="t" r="r" b="b"/>
            <a:pathLst>
              <a:path w="1787134" h="1787134">
                <a:moveTo>
                  <a:pt x="0" y="0"/>
                </a:moveTo>
                <a:lnTo>
                  <a:pt x="1787134" y="0"/>
                </a:lnTo>
                <a:lnTo>
                  <a:pt x="1787134" y="1787134"/>
                </a:lnTo>
                <a:lnTo>
                  <a:pt x="0" y="17871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5951612" y="7988010"/>
            <a:ext cx="2336388" cy="1478556"/>
          </a:xfrm>
          <a:custGeom>
            <a:avLst/>
            <a:gdLst/>
            <a:ahLst/>
            <a:cxnLst/>
            <a:rect l="l" t="t" r="r" b="b"/>
            <a:pathLst>
              <a:path w="2336388" h="1478556">
                <a:moveTo>
                  <a:pt x="0" y="0"/>
                </a:moveTo>
                <a:lnTo>
                  <a:pt x="2336388" y="0"/>
                </a:lnTo>
                <a:lnTo>
                  <a:pt x="2336388" y="1478555"/>
                </a:lnTo>
                <a:lnTo>
                  <a:pt x="0" y="147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5682046" y="423409"/>
            <a:ext cx="6923909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48549" y="2775357"/>
            <a:ext cx="11590902" cy="76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7"/>
              </a:lnSpc>
            </a:pPr>
            <a:r>
              <a:rPr lang="en-US" sz="43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Feasibility Study and requirement analysis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06737" y="6726012"/>
            <a:ext cx="11432714" cy="74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 design &amp; Software development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12848" y="8676574"/>
            <a:ext cx="10359154" cy="74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and debug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02379" y="168183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2484562"/>
            <a:ext cx="6132803" cy="1543050"/>
            <a:chOff x="0" y="0"/>
            <a:chExt cx="161522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224" cy="406400"/>
            </a:xfrm>
            <a:custGeom>
              <a:avLst/>
              <a:gdLst/>
              <a:ahLst/>
              <a:cxnLst/>
              <a:rect l="l" t="t" r="r" b="b"/>
              <a:pathLst>
                <a:path w="1615224" h="406400">
                  <a:moveTo>
                    <a:pt x="64381" y="0"/>
                  </a:moveTo>
                  <a:lnTo>
                    <a:pt x="1550843" y="0"/>
                  </a:lnTo>
                  <a:cubicBezTo>
                    <a:pt x="1586399" y="0"/>
                    <a:pt x="1615224" y="28824"/>
                    <a:pt x="1615224" y="64381"/>
                  </a:cubicBezTo>
                  <a:lnTo>
                    <a:pt x="1615224" y="342019"/>
                  </a:lnTo>
                  <a:cubicBezTo>
                    <a:pt x="1615224" y="377575"/>
                    <a:pt x="1586399" y="406400"/>
                    <a:pt x="1550843" y="406400"/>
                  </a:cubicBezTo>
                  <a:lnTo>
                    <a:pt x="64381" y="406400"/>
                  </a:lnTo>
                  <a:cubicBezTo>
                    <a:pt x="28824" y="406400"/>
                    <a:pt x="0" y="377575"/>
                    <a:pt x="0" y="342019"/>
                  </a:cubicBezTo>
                  <a:lnTo>
                    <a:pt x="0" y="64381"/>
                  </a:lnTo>
                  <a:cubicBezTo>
                    <a:pt x="0" y="28824"/>
                    <a:pt x="28824" y="0"/>
                    <a:pt x="64381" y="0"/>
                  </a:cubicBez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61522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360632" y="2747111"/>
            <a:ext cx="1050419" cy="1017951"/>
          </a:xfrm>
          <a:custGeom>
            <a:avLst/>
            <a:gdLst/>
            <a:ahLst/>
            <a:cxnLst/>
            <a:rect l="l" t="t" r="r" b="b"/>
            <a:pathLst>
              <a:path w="1050419" h="1017951">
                <a:moveTo>
                  <a:pt x="0" y="0"/>
                </a:moveTo>
                <a:lnTo>
                  <a:pt x="1050418" y="0"/>
                </a:lnTo>
                <a:lnTo>
                  <a:pt x="1050418" y="1017951"/>
                </a:lnTo>
                <a:lnTo>
                  <a:pt x="0" y="1017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9932518" y="2484562"/>
            <a:ext cx="6923823" cy="1543050"/>
            <a:chOff x="0" y="0"/>
            <a:chExt cx="182355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3558" cy="406400"/>
            </a:xfrm>
            <a:custGeom>
              <a:avLst/>
              <a:gdLst/>
              <a:ahLst/>
              <a:cxnLst/>
              <a:rect l="l" t="t" r="r" b="b"/>
              <a:pathLst>
                <a:path w="1823558" h="406400">
                  <a:moveTo>
                    <a:pt x="57026" y="0"/>
                  </a:moveTo>
                  <a:lnTo>
                    <a:pt x="1766532" y="0"/>
                  </a:lnTo>
                  <a:cubicBezTo>
                    <a:pt x="1798027" y="0"/>
                    <a:pt x="1823558" y="25531"/>
                    <a:pt x="1823558" y="57026"/>
                  </a:cubicBezTo>
                  <a:lnTo>
                    <a:pt x="1823558" y="349374"/>
                  </a:lnTo>
                  <a:cubicBezTo>
                    <a:pt x="1823558" y="380869"/>
                    <a:pt x="1798027" y="406400"/>
                    <a:pt x="1766532" y="406400"/>
                  </a:cubicBezTo>
                  <a:lnTo>
                    <a:pt x="57026" y="406400"/>
                  </a:lnTo>
                  <a:cubicBezTo>
                    <a:pt x="25531" y="406400"/>
                    <a:pt x="0" y="380869"/>
                    <a:pt x="0" y="349374"/>
                  </a:cubicBezTo>
                  <a:lnTo>
                    <a:pt x="0" y="57026"/>
                  </a:lnTo>
                  <a:cubicBezTo>
                    <a:pt x="0" y="25531"/>
                    <a:pt x="25531" y="0"/>
                    <a:pt x="57026" y="0"/>
                  </a:cubicBez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82355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17954" y="2707552"/>
            <a:ext cx="1057510" cy="1057510"/>
          </a:xfrm>
          <a:custGeom>
            <a:avLst/>
            <a:gdLst/>
            <a:ahLst/>
            <a:cxnLst/>
            <a:rect l="l" t="t" r="r" b="b"/>
            <a:pathLst>
              <a:path w="1057510" h="1057510">
                <a:moveTo>
                  <a:pt x="0" y="0"/>
                </a:moveTo>
                <a:lnTo>
                  <a:pt x="1057510" y="0"/>
                </a:lnTo>
                <a:lnTo>
                  <a:pt x="1057510" y="1057510"/>
                </a:lnTo>
                <a:lnTo>
                  <a:pt x="0" y="10575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6525539"/>
            <a:ext cx="6132803" cy="1543050"/>
            <a:chOff x="0" y="0"/>
            <a:chExt cx="1615224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15224" cy="406400"/>
            </a:xfrm>
            <a:custGeom>
              <a:avLst/>
              <a:gdLst/>
              <a:ahLst/>
              <a:cxnLst/>
              <a:rect l="l" t="t" r="r" b="b"/>
              <a:pathLst>
                <a:path w="1615224" h="406400">
                  <a:moveTo>
                    <a:pt x="64381" y="0"/>
                  </a:moveTo>
                  <a:lnTo>
                    <a:pt x="1550843" y="0"/>
                  </a:lnTo>
                  <a:cubicBezTo>
                    <a:pt x="1586399" y="0"/>
                    <a:pt x="1615224" y="28824"/>
                    <a:pt x="1615224" y="64381"/>
                  </a:cubicBezTo>
                  <a:lnTo>
                    <a:pt x="1615224" y="342019"/>
                  </a:lnTo>
                  <a:cubicBezTo>
                    <a:pt x="1615224" y="377575"/>
                    <a:pt x="1586399" y="406400"/>
                    <a:pt x="1550843" y="406400"/>
                  </a:cubicBezTo>
                  <a:lnTo>
                    <a:pt x="64381" y="406400"/>
                  </a:lnTo>
                  <a:cubicBezTo>
                    <a:pt x="28824" y="406400"/>
                    <a:pt x="0" y="377575"/>
                    <a:pt x="0" y="342019"/>
                  </a:cubicBezTo>
                  <a:lnTo>
                    <a:pt x="0" y="64381"/>
                  </a:lnTo>
                  <a:cubicBezTo>
                    <a:pt x="0" y="28824"/>
                    <a:pt x="28824" y="0"/>
                    <a:pt x="64381" y="0"/>
                  </a:cubicBez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61522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5616894" y="6781156"/>
            <a:ext cx="1031818" cy="1031818"/>
          </a:xfrm>
          <a:custGeom>
            <a:avLst/>
            <a:gdLst/>
            <a:ahLst/>
            <a:cxnLst/>
            <a:rect l="l" t="t" r="r" b="b"/>
            <a:pathLst>
              <a:path w="1031818" h="1031818">
                <a:moveTo>
                  <a:pt x="0" y="0"/>
                </a:moveTo>
                <a:lnTo>
                  <a:pt x="1031818" y="0"/>
                </a:lnTo>
                <a:lnTo>
                  <a:pt x="1031818" y="1031817"/>
                </a:lnTo>
                <a:lnTo>
                  <a:pt x="0" y="1031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109081" y="6455120"/>
            <a:ext cx="6132803" cy="1543050"/>
            <a:chOff x="0" y="0"/>
            <a:chExt cx="1615224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15224" cy="406400"/>
            </a:xfrm>
            <a:custGeom>
              <a:avLst/>
              <a:gdLst/>
              <a:ahLst/>
              <a:cxnLst/>
              <a:rect l="l" t="t" r="r" b="b"/>
              <a:pathLst>
                <a:path w="1615224" h="406400">
                  <a:moveTo>
                    <a:pt x="64381" y="0"/>
                  </a:moveTo>
                  <a:lnTo>
                    <a:pt x="1550843" y="0"/>
                  </a:lnTo>
                  <a:cubicBezTo>
                    <a:pt x="1586399" y="0"/>
                    <a:pt x="1615224" y="28824"/>
                    <a:pt x="1615224" y="64381"/>
                  </a:cubicBezTo>
                  <a:lnTo>
                    <a:pt x="1615224" y="342019"/>
                  </a:lnTo>
                  <a:cubicBezTo>
                    <a:pt x="1615224" y="377575"/>
                    <a:pt x="1586399" y="406400"/>
                    <a:pt x="1550843" y="406400"/>
                  </a:cubicBezTo>
                  <a:lnTo>
                    <a:pt x="64381" y="406400"/>
                  </a:lnTo>
                  <a:cubicBezTo>
                    <a:pt x="28824" y="406400"/>
                    <a:pt x="0" y="377575"/>
                    <a:pt x="0" y="342019"/>
                  </a:cubicBezTo>
                  <a:lnTo>
                    <a:pt x="0" y="64381"/>
                  </a:lnTo>
                  <a:cubicBezTo>
                    <a:pt x="0" y="28824"/>
                    <a:pt x="28824" y="0"/>
                    <a:pt x="64381" y="0"/>
                  </a:cubicBez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61522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905181" y="6781156"/>
            <a:ext cx="1006600" cy="1006600"/>
          </a:xfrm>
          <a:custGeom>
            <a:avLst/>
            <a:gdLst/>
            <a:ahLst/>
            <a:cxnLst/>
            <a:rect l="l" t="t" r="r" b="b"/>
            <a:pathLst>
              <a:path w="1006600" h="1006600">
                <a:moveTo>
                  <a:pt x="0" y="0"/>
                </a:moveTo>
                <a:lnTo>
                  <a:pt x="1006600" y="0"/>
                </a:lnTo>
                <a:lnTo>
                  <a:pt x="1006600" y="1006600"/>
                </a:lnTo>
                <a:lnTo>
                  <a:pt x="0" y="1006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697925" y="4766277"/>
            <a:ext cx="1797415" cy="919997"/>
          </a:xfrm>
          <a:custGeom>
            <a:avLst/>
            <a:gdLst/>
            <a:ahLst/>
            <a:cxnLst/>
            <a:rect l="l" t="t" r="r" b="b"/>
            <a:pathLst>
              <a:path w="1797415" h="919997">
                <a:moveTo>
                  <a:pt x="0" y="0"/>
                </a:moveTo>
                <a:lnTo>
                  <a:pt x="1797415" y="0"/>
                </a:lnTo>
                <a:lnTo>
                  <a:pt x="1797415" y="919997"/>
                </a:lnTo>
                <a:lnTo>
                  <a:pt x="0" y="9199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9731450" y="2764914"/>
            <a:ext cx="61328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Microcontroller</a:t>
            </a:r>
          </a:p>
        </p:txBody>
      </p:sp>
      <p:grpSp>
        <p:nvGrpSpPr>
          <p:cNvPr id="26" name="Group 26"/>
          <p:cNvGrpSpPr/>
          <p:nvPr/>
        </p:nvGrpSpPr>
        <p:grpSpPr>
          <a:xfrm rot="-2700000">
            <a:off x="6858642" y="3626331"/>
            <a:ext cx="1279989" cy="1344263"/>
            <a:chOff x="0" y="0"/>
            <a:chExt cx="543948" cy="5712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3948" cy="571262"/>
            </a:xfrm>
            <a:custGeom>
              <a:avLst/>
              <a:gdLst/>
              <a:ahLst/>
              <a:cxnLst/>
              <a:rect l="l" t="t" r="r" b="b"/>
              <a:pathLst>
                <a:path w="543948" h="571262">
                  <a:moveTo>
                    <a:pt x="271974" y="571262"/>
                  </a:moveTo>
                  <a:lnTo>
                    <a:pt x="0" y="164862"/>
                  </a:lnTo>
                  <a:lnTo>
                    <a:pt x="203200" y="164862"/>
                  </a:lnTo>
                  <a:lnTo>
                    <a:pt x="203200" y="0"/>
                  </a:lnTo>
                  <a:lnTo>
                    <a:pt x="340748" y="0"/>
                  </a:lnTo>
                  <a:lnTo>
                    <a:pt x="340748" y="164862"/>
                  </a:lnTo>
                  <a:lnTo>
                    <a:pt x="543948" y="164862"/>
                  </a:lnTo>
                  <a:lnTo>
                    <a:pt x="271974" y="571262"/>
                  </a:lnTo>
                  <a:close/>
                </a:path>
              </a:pathLst>
            </a:custGeom>
            <a:solidFill>
              <a:srgbClr val="66BB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03200" y="-19050"/>
              <a:ext cx="137548" cy="48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474401" y="470507"/>
            <a:ext cx="9339198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Components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0" y="2764914"/>
            <a:ext cx="61328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5261" y="4380294"/>
            <a:ext cx="4331633" cy="1542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2155" lvl="1" indent="-316078" algn="ctr">
              <a:lnSpc>
                <a:spcPts val="4099"/>
              </a:lnSpc>
              <a:buFont typeface="Arial"/>
              <a:buChar char="•"/>
            </a:pPr>
            <a:r>
              <a:rPr lang="en-US" sz="2928" dirty="0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Soil moisture Sensor</a:t>
            </a:r>
          </a:p>
          <a:p>
            <a:pPr marL="632155" lvl="1" indent="-316078" algn="ctr">
              <a:lnSpc>
                <a:spcPts val="4099"/>
              </a:lnSpc>
              <a:buFont typeface="Arial"/>
              <a:buChar char="•"/>
            </a:pPr>
            <a:r>
              <a:rPr lang="en-US" sz="2928" dirty="0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Temperature Sensor</a:t>
            </a:r>
          </a:p>
          <a:p>
            <a:pPr marL="632155" lvl="1" indent="-316078" algn="l">
              <a:lnSpc>
                <a:spcPts val="4099"/>
              </a:lnSpc>
              <a:buFont typeface="Arial"/>
              <a:buChar char="•"/>
            </a:pPr>
            <a:r>
              <a:rPr lang="en-US" sz="2928" dirty="0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Light Sensor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54114" y="4323436"/>
            <a:ext cx="6242737" cy="160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427" lvl="1" indent="-312714" algn="l">
              <a:lnSpc>
                <a:spcPts val="4316"/>
              </a:lnSpc>
              <a:buFont typeface="Arial"/>
              <a:buChar char="•"/>
            </a:pPr>
            <a:r>
              <a:rPr lang="en-US" sz="2896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Arduino Uno Microcontroller board based on the ATmega328P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8096" y="6914968"/>
            <a:ext cx="4885854" cy="69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414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 devices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8409" y="8290770"/>
            <a:ext cx="5032641" cy="151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155" lvl="1" indent="-316078" algn="l">
              <a:lnSpc>
                <a:spcPts val="4099"/>
              </a:lnSpc>
              <a:buFont typeface="Arial"/>
              <a:buChar char="•"/>
            </a:pPr>
            <a:r>
              <a:rPr lang="en-US" sz="2928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Automated Water valve</a:t>
            </a:r>
          </a:p>
          <a:p>
            <a:pPr marL="632155" lvl="1" indent="-316078" algn="l">
              <a:lnSpc>
                <a:spcPts val="4099"/>
              </a:lnSpc>
              <a:buFont typeface="Arial"/>
              <a:buChar char="•"/>
            </a:pPr>
            <a:r>
              <a:rPr lang="en-US" sz="2928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Automated cooling fan</a:t>
            </a:r>
          </a:p>
          <a:p>
            <a:pPr marL="632155" lvl="1" indent="-316078" algn="l">
              <a:lnSpc>
                <a:spcPts val="4099"/>
              </a:lnSpc>
              <a:buFont typeface="Arial"/>
              <a:buChar char="•"/>
            </a:pPr>
            <a:r>
              <a:rPr lang="en-US" sz="2928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Automated light System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28028" y="6844548"/>
            <a:ext cx="4885854" cy="69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414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Interface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9081" y="8293445"/>
            <a:ext cx="6242737" cy="106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427" lvl="1" indent="-312714" algn="l">
              <a:lnSpc>
                <a:spcPts val="4316"/>
              </a:lnSpc>
              <a:buFont typeface="Arial"/>
              <a:buChar char="•"/>
            </a:pPr>
            <a:r>
              <a:rPr lang="en-US" sz="2896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Arduino IoT Remote phone application</a:t>
            </a:r>
          </a:p>
        </p:txBody>
      </p:sp>
      <p:grpSp>
        <p:nvGrpSpPr>
          <p:cNvPr id="37" name="Group 37"/>
          <p:cNvGrpSpPr/>
          <p:nvPr/>
        </p:nvGrpSpPr>
        <p:grpSpPr>
          <a:xfrm rot="-8100000">
            <a:off x="6858642" y="5626701"/>
            <a:ext cx="1279989" cy="1344263"/>
            <a:chOff x="0" y="0"/>
            <a:chExt cx="543948" cy="57126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43948" cy="571262"/>
            </a:xfrm>
            <a:custGeom>
              <a:avLst/>
              <a:gdLst/>
              <a:ahLst/>
              <a:cxnLst/>
              <a:rect l="l" t="t" r="r" b="b"/>
              <a:pathLst>
                <a:path w="543948" h="571262">
                  <a:moveTo>
                    <a:pt x="271974" y="571262"/>
                  </a:moveTo>
                  <a:lnTo>
                    <a:pt x="0" y="164862"/>
                  </a:lnTo>
                  <a:lnTo>
                    <a:pt x="203200" y="164862"/>
                  </a:lnTo>
                  <a:lnTo>
                    <a:pt x="203200" y="0"/>
                  </a:lnTo>
                  <a:lnTo>
                    <a:pt x="340748" y="0"/>
                  </a:lnTo>
                  <a:lnTo>
                    <a:pt x="340748" y="164862"/>
                  </a:lnTo>
                  <a:lnTo>
                    <a:pt x="543948" y="164862"/>
                  </a:lnTo>
                  <a:lnTo>
                    <a:pt x="271974" y="571262"/>
                  </a:lnTo>
                  <a:close/>
                </a:path>
              </a:pathLst>
            </a:custGeom>
            <a:solidFill>
              <a:srgbClr val="66BB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03200" y="-19050"/>
              <a:ext cx="137548" cy="48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2700000">
            <a:off x="8993925" y="3626331"/>
            <a:ext cx="1279989" cy="1344263"/>
            <a:chOff x="0" y="0"/>
            <a:chExt cx="543948" cy="57126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43948" cy="571262"/>
            </a:xfrm>
            <a:custGeom>
              <a:avLst/>
              <a:gdLst/>
              <a:ahLst/>
              <a:cxnLst/>
              <a:rect l="l" t="t" r="r" b="b"/>
              <a:pathLst>
                <a:path w="543948" h="571262">
                  <a:moveTo>
                    <a:pt x="271974" y="571262"/>
                  </a:moveTo>
                  <a:lnTo>
                    <a:pt x="0" y="164862"/>
                  </a:lnTo>
                  <a:lnTo>
                    <a:pt x="203200" y="164862"/>
                  </a:lnTo>
                  <a:lnTo>
                    <a:pt x="203200" y="0"/>
                  </a:lnTo>
                  <a:lnTo>
                    <a:pt x="340748" y="0"/>
                  </a:lnTo>
                  <a:lnTo>
                    <a:pt x="340748" y="164862"/>
                  </a:lnTo>
                  <a:lnTo>
                    <a:pt x="543948" y="164862"/>
                  </a:lnTo>
                  <a:lnTo>
                    <a:pt x="271974" y="571262"/>
                  </a:lnTo>
                  <a:close/>
                </a:path>
              </a:pathLst>
            </a:custGeom>
            <a:solidFill>
              <a:srgbClr val="66BB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03200" y="-19050"/>
              <a:ext cx="137548" cy="48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8100000">
            <a:off x="9114262" y="5474722"/>
            <a:ext cx="1279989" cy="1408770"/>
            <a:chOff x="0" y="0"/>
            <a:chExt cx="543948" cy="59867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43948" cy="598676"/>
            </a:xfrm>
            <a:custGeom>
              <a:avLst/>
              <a:gdLst/>
              <a:ahLst/>
              <a:cxnLst/>
              <a:rect l="l" t="t" r="r" b="b"/>
              <a:pathLst>
                <a:path w="543948" h="598676">
                  <a:moveTo>
                    <a:pt x="271974" y="598676"/>
                  </a:moveTo>
                  <a:lnTo>
                    <a:pt x="0" y="192276"/>
                  </a:lnTo>
                  <a:lnTo>
                    <a:pt x="203200" y="192276"/>
                  </a:lnTo>
                  <a:lnTo>
                    <a:pt x="203200" y="0"/>
                  </a:lnTo>
                  <a:lnTo>
                    <a:pt x="340748" y="0"/>
                  </a:lnTo>
                  <a:lnTo>
                    <a:pt x="340748" y="192276"/>
                  </a:lnTo>
                  <a:lnTo>
                    <a:pt x="543948" y="192276"/>
                  </a:lnTo>
                  <a:lnTo>
                    <a:pt x="271974" y="598676"/>
                  </a:lnTo>
                  <a:close/>
                </a:path>
              </a:pathLst>
            </a:custGeom>
            <a:solidFill>
              <a:srgbClr val="66BB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03200" y="-19050"/>
              <a:ext cx="137548" cy="516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15517954" y="8068589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7" name="Group 47"/>
          <p:cNvGrpSpPr/>
          <p:nvPr/>
        </p:nvGrpSpPr>
        <p:grpSpPr>
          <a:xfrm>
            <a:off x="17259300" y="6525539"/>
            <a:ext cx="2343660" cy="2343660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6B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314960" y="809993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1477411" y="6771510"/>
            <a:ext cx="2343660" cy="23436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6B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049816" y="196320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810129" y="5547432"/>
            <a:ext cx="4009297" cy="3686391"/>
            <a:chOff x="0" y="0"/>
            <a:chExt cx="1055947" cy="9709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5947" cy="970901"/>
            </a:xfrm>
            <a:custGeom>
              <a:avLst/>
              <a:gdLst/>
              <a:ahLst/>
              <a:cxnLst/>
              <a:rect l="l" t="t" r="r" b="b"/>
              <a:pathLst>
                <a:path w="1055947" h="970901">
                  <a:moveTo>
                    <a:pt x="527973" y="0"/>
                  </a:moveTo>
                  <a:lnTo>
                    <a:pt x="1055947" y="203200"/>
                  </a:lnTo>
                  <a:lnTo>
                    <a:pt x="1055947" y="767701"/>
                  </a:lnTo>
                  <a:lnTo>
                    <a:pt x="527973" y="970901"/>
                  </a:lnTo>
                  <a:lnTo>
                    <a:pt x="0" y="767701"/>
                  </a:lnTo>
                  <a:lnTo>
                    <a:pt x="0" y="203200"/>
                  </a:lnTo>
                  <a:lnTo>
                    <a:pt x="527973" y="0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0650"/>
              <a:ext cx="1055947" cy="71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296344" y="7619664"/>
            <a:ext cx="1030240" cy="970299"/>
          </a:xfrm>
          <a:custGeom>
            <a:avLst/>
            <a:gdLst/>
            <a:ahLst/>
            <a:cxnLst/>
            <a:rect l="l" t="t" r="r" b="b"/>
            <a:pathLst>
              <a:path w="1030240" h="970299">
                <a:moveTo>
                  <a:pt x="0" y="0"/>
                </a:moveTo>
                <a:lnTo>
                  <a:pt x="1030240" y="0"/>
                </a:lnTo>
                <a:lnTo>
                  <a:pt x="1030240" y="970299"/>
                </a:lnTo>
                <a:lnTo>
                  <a:pt x="0" y="9702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4986862" y="2522757"/>
            <a:ext cx="4009297" cy="3686391"/>
            <a:chOff x="0" y="0"/>
            <a:chExt cx="1055947" cy="9709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55947" cy="970901"/>
            </a:xfrm>
            <a:custGeom>
              <a:avLst/>
              <a:gdLst/>
              <a:ahLst/>
              <a:cxnLst/>
              <a:rect l="l" t="t" r="r" b="b"/>
              <a:pathLst>
                <a:path w="1055947" h="970901">
                  <a:moveTo>
                    <a:pt x="527973" y="0"/>
                  </a:moveTo>
                  <a:lnTo>
                    <a:pt x="1055947" y="203200"/>
                  </a:lnTo>
                  <a:lnTo>
                    <a:pt x="1055947" y="767701"/>
                  </a:lnTo>
                  <a:lnTo>
                    <a:pt x="527973" y="970901"/>
                  </a:lnTo>
                  <a:lnTo>
                    <a:pt x="0" y="767701"/>
                  </a:lnTo>
                  <a:lnTo>
                    <a:pt x="0" y="203200"/>
                  </a:lnTo>
                  <a:lnTo>
                    <a:pt x="527973" y="0"/>
                  </a:lnTo>
                  <a:close/>
                </a:path>
              </a:pathLst>
            </a:custGeom>
            <a:solidFill>
              <a:srgbClr val="66BB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0650"/>
              <a:ext cx="1055947" cy="71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24504" y="5571909"/>
            <a:ext cx="4009297" cy="3686391"/>
            <a:chOff x="0" y="0"/>
            <a:chExt cx="1055947" cy="9709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55947" cy="970901"/>
            </a:xfrm>
            <a:custGeom>
              <a:avLst/>
              <a:gdLst/>
              <a:ahLst/>
              <a:cxnLst/>
              <a:rect l="l" t="t" r="r" b="b"/>
              <a:pathLst>
                <a:path w="1055947" h="970901">
                  <a:moveTo>
                    <a:pt x="527973" y="0"/>
                  </a:moveTo>
                  <a:lnTo>
                    <a:pt x="1055947" y="203200"/>
                  </a:lnTo>
                  <a:lnTo>
                    <a:pt x="1055947" y="767701"/>
                  </a:lnTo>
                  <a:lnTo>
                    <a:pt x="527973" y="970901"/>
                  </a:lnTo>
                  <a:lnTo>
                    <a:pt x="0" y="767701"/>
                  </a:lnTo>
                  <a:lnTo>
                    <a:pt x="0" y="203200"/>
                  </a:lnTo>
                  <a:lnTo>
                    <a:pt x="527973" y="0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20650"/>
              <a:ext cx="1055947" cy="71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6352905" y="4515054"/>
            <a:ext cx="1256892" cy="1256892"/>
          </a:xfrm>
          <a:custGeom>
            <a:avLst/>
            <a:gdLst/>
            <a:ahLst/>
            <a:cxnLst/>
            <a:rect l="l" t="t" r="r" b="b"/>
            <a:pathLst>
              <a:path w="1256892" h="1256892">
                <a:moveTo>
                  <a:pt x="0" y="0"/>
                </a:moveTo>
                <a:lnTo>
                  <a:pt x="1256892" y="0"/>
                </a:lnTo>
                <a:lnTo>
                  <a:pt x="1256892" y="1256892"/>
                </a:lnTo>
                <a:lnTo>
                  <a:pt x="0" y="1256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428316" y="2522757"/>
            <a:ext cx="4009297" cy="3686391"/>
            <a:chOff x="0" y="0"/>
            <a:chExt cx="1055947" cy="97090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5947" cy="970901"/>
            </a:xfrm>
            <a:custGeom>
              <a:avLst/>
              <a:gdLst/>
              <a:ahLst/>
              <a:cxnLst/>
              <a:rect l="l" t="t" r="r" b="b"/>
              <a:pathLst>
                <a:path w="1055947" h="970901">
                  <a:moveTo>
                    <a:pt x="527973" y="0"/>
                  </a:moveTo>
                  <a:lnTo>
                    <a:pt x="1055947" y="203200"/>
                  </a:lnTo>
                  <a:lnTo>
                    <a:pt x="1055947" y="767701"/>
                  </a:lnTo>
                  <a:lnTo>
                    <a:pt x="527973" y="970901"/>
                  </a:lnTo>
                  <a:lnTo>
                    <a:pt x="0" y="767701"/>
                  </a:lnTo>
                  <a:lnTo>
                    <a:pt x="0" y="203200"/>
                  </a:lnTo>
                  <a:lnTo>
                    <a:pt x="527973" y="0"/>
                  </a:lnTo>
                  <a:close/>
                </a:path>
              </a:pathLst>
            </a:custGeom>
            <a:solidFill>
              <a:srgbClr val="66BB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20650"/>
              <a:ext cx="1055947" cy="71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566374" y="5571909"/>
            <a:ext cx="4009297" cy="3686391"/>
            <a:chOff x="0" y="0"/>
            <a:chExt cx="1055947" cy="9709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55947" cy="970901"/>
            </a:xfrm>
            <a:custGeom>
              <a:avLst/>
              <a:gdLst/>
              <a:ahLst/>
              <a:cxnLst/>
              <a:rect l="l" t="t" r="r" b="b"/>
              <a:pathLst>
                <a:path w="1055947" h="970901">
                  <a:moveTo>
                    <a:pt x="527973" y="0"/>
                  </a:moveTo>
                  <a:lnTo>
                    <a:pt x="1055947" y="203200"/>
                  </a:lnTo>
                  <a:lnTo>
                    <a:pt x="1055947" y="767701"/>
                  </a:lnTo>
                  <a:lnTo>
                    <a:pt x="527973" y="970901"/>
                  </a:lnTo>
                  <a:lnTo>
                    <a:pt x="0" y="767701"/>
                  </a:lnTo>
                  <a:lnTo>
                    <a:pt x="0" y="203200"/>
                  </a:lnTo>
                  <a:lnTo>
                    <a:pt x="527973" y="0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20650"/>
              <a:ext cx="1055947" cy="71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2951604" y="7619664"/>
            <a:ext cx="1198197" cy="1224923"/>
          </a:xfrm>
          <a:custGeom>
            <a:avLst/>
            <a:gdLst/>
            <a:ahLst/>
            <a:cxnLst/>
            <a:rect l="l" t="t" r="r" b="b"/>
            <a:pathLst>
              <a:path w="1198197" h="1224923">
                <a:moveTo>
                  <a:pt x="0" y="0"/>
                </a:moveTo>
                <a:lnTo>
                  <a:pt x="1198197" y="0"/>
                </a:lnTo>
                <a:lnTo>
                  <a:pt x="1198197" y="1224923"/>
                </a:lnTo>
                <a:lnTo>
                  <a:pt x="0" y="1224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8593285" y="7772261"/>
            <a:ext cx="1271734" cy="1072326"/>
          </a:xfrm>
          <a:custGeom>
            <a:avLst/>
            <a:gdLst/>
            <a:ahLst/>
            <a:cxnLst/>
            <a:rect l="l" t="t" r="r" b="b"/>
            <a:pathLst>
              <a:path w="1271734" h="1072326">
                <a:moveTo>
                  <a:pt x="0" y="0"/>
                </a:moveTo>
                <a:lnTo>
                  <a:pt x="1271734" y="0"/>
                </a:lnTo>
                <a:lnTo>
                  <a:pt x="1271734" y="1072326"/>
                </a:lnTo>
                <a:lnTo>
                  <a:pt x="0" y="10723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0801091" y="4698627"/>
            <a:ext cx="1263747" cy="1266049"/>
          </a:xfrm>
          <a:custGeom>
            <a:avLst/>
            <a:gdLst/>
            <a:ahLst/>
            <a:cxnLst/>
            <a:rect l="l" t="t" r="r" b="b"/>
            <a:pathLst>
              <a:path w="1263747" h="1266049">
                <a:moveTo>
                  <a:pt x="0" y="0"/>
                </a:moveTo>
                <a:lnTo>
                  <a:pt x="1263747" y="0"/>
                </a:lnTo>
                <a:lnTo>
                  <a:pt x="1263747" y="1266049"/>
                </a:lnTo>
                <a:lnTo>
                  <a:pt x="0" y="12660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7486538">
            <a:off x="-64715" y="2578146"/>
            <a:ext cx="2336388" cy="1478556"/>
          </a:xfrm>
          <a:custGeom>
            <a:avLst/>
            <a:gdLst/>
            <a:ahLst/>
            <a:cxnLst/>
            <a:rect l="l" t="t" r="r" b="b"/>
            <a:pathLst>
              <a:path w="2336388" h="1478556">
                <a:moveTo>
                  <a:pt x="0" y="0"/>
                </a:moveTo>
                <a:lnTo>
                  <a:pt x="2336388" y="0"/>
                </a:lnTo>
                <a:lnTo>
                  <a:pt x="2336388" y="1478556"/>
                </a:lnTo>
                <a:lnTo>
                  <a:pt x="0" y="14785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5682046" y="423409"/>
            <a:ext cx="6923909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99943" y="6262795"/>
            <a:ext cx="4119483" cy="115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6"/>
              </a:lnSpc>
            </a:pPr>
            <a:r>
              <a:rPr lang="en-US" sz="32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</a:t>
            </a:r>
          </a:p>
          <a:p>
            <a:pPr algn="ctr">
              <a:lnSpc>
                <a:spcPts val="4606"/>
              </a:lnSpc>
            </a:pPr>
            <a:r>
              <a:rPr lang="en-US" sz="32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 Accuracy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86862" y="3140762"/>
            <a:ext cx="3988977" cy="135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sz="38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</a:t>
            </a:r>
          </a:p>
          <a:p>
            <a:pPr algn="ctr">
              <a:lnSpc>
                <a:spcPts val="5422"/>
              </a:lnSpc>
            </a:pPr>
            <a:r>
              <a:rPr lang="en-US" sz="38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Effectiveness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81351" y="6132948"/>
            <a:ext cx="4402778" cy="148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</a:pPr>
            <a:r>
              <a:rPr lang="en-US" sz="42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Resource</a:t>
            </a:r>
          </a:p>
          <a:p>
            <a:pPr algn="ctr">
              <a:lnSpc>
                <a:spcPts val="5984"/>
              </a:lnSpc>
            </a:pPr>
            <a:r>
              <a:rPr lang="en-US" sz="42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Comsumption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79480" y="3269648"/>
            <a:ext cx="4009297" cy="118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9"/>
              </a:lnSpc>
            </a:pPr>
            <a:r>
              <a:rPr lang="en-US" sz="342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Environmental</a:t>
            </a:r>
          </a:p>
          <a:p>
            <a:pPr algn="ctr">
              <a:lnSpc>
                <a:spcPts val="4789"/>
              </a:lnSpc>
            </a:pPr>
            <a:r>
              <a:rPr lang="en-US" sz="342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Control efficiency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566374" y="6131550"/>
            <a:ext cx="3988977" cy="135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sz="38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Reliablity</a:t>
            </a:r>
          </a:p>
          <a:p>
            <a:pPr algn="ctr">
              <a:lnSpc>
                <a:spcPts val="5422"/>
              </a:lnSpc>
            </a:pPr>
            <a:r>
              <a:rPr lang="en-US" sz="38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stability </a:t>
            </a:r>
          </a:p>
        </p:txBody>
      </p:sp>
      <p:sp>
        <p:nvSpPr>
          <p:cNvPr id="39" name="Freeform 39"/>
          <p:cNvSpPr/>
          <p:nvPr/>
        </p:nvSpPr>
        <p:spPr>
          <a:xfrm rot="-9657388">
            <a:off x="16320823" y="7176423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7" y="0"/>
                </a:lnTo>
                <a:lnTo>
                  <a:pt x="317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15640" y="-92729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20912" y="2358105"/>
            <a:ext cx="2803843" cy="280384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560811">
            <a:off x="-3890551" y="-2161883"/>
            <a:ext cx="6291613" cy="10457231"/>
            <a:chOff x="0" y="0"/>
            <a:chExt cx="1657050" cy="27541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7050" cy="2754168"/>
            </a:xfrm>
            <a:custGeom>
              <a:avLst/>
              <a:gdLst/>
              <a:ahLst/>
              <a:cxnLst/>
              <a:rect l="l" t="t" r="r" b="b"/>
              <a:pathLst>
                <a:path w="1657050" h="2754168">
                  <a:moveTo>
                    <a:pt x="0" y="0"/>
                  </a:moveTo>
                  <a:lnTo>
                    <a:pt x="1657050" y="0"/>
                  </a:lnTo>
                  <a:lnTo>
                    <a:pt x="1657050" y="2754168"/>
                  </a:lnTo>
                  <a:lnTo>
                    <a:pt x="0" y="2754168"/>
                  </a:lnTo>
                  <a:close/>
                </a:path>
              </a:pathLst>
            </a:custGeom>
            <a:solidFill>
              <a:srgbClr val="686B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657050" cy="2773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527380">
            <a:off x="1970114" y="-1069647"/>
            <a:ext cx="259872" cy="10847016"/>
            <a:chOff x="0" y="0"/>
            <a:chExt cx="68444" cy="28568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444" cy="2856827"/>
            </a:xfrm>
            <a:custGeom>
              <a:avLst/>
              <a:gdLst/>
              <a:ahLst/>
              <a:cxnLst/>
              <a:rect l="l" t="t" r="r" b="b"/>
              <a:pathLst>
                <a:path w="68444" h="2856827">
                  <a:moveTo>
                    <a:pt x="0" y="0"/>
                  </a:moveTo>
                  <a:lnTo>
                    <a:pt x="68444" y="0"/>
                  </a:lnTo>
                  <a:lnTo>
                    <a:pt x="68444" y="2856827"/>
                  </a:lnTo>
                  <a:lnTo>
                    <a:pt x="0" y="2856827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68444" cy="2875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332527" y="867080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61275" y="1416367"/>
            <a:ext cx="5214749" cy="4218399"/>
          </a:xfrm>
          <a:custGeom>
            <a:avLst/>
            <a:gdLst/>
            <a:ahLst/>
            <a:cxnLst/>
            <a:rect l="l" t="t" r="r" b="b"/>
            <a:pathLst>
              <a:path w="5214749" h="4218399">
                <a:moveTo>
                  <a:pt x="0" y="0"/>
                </a:moveTo>
                <a:lnTo>
                  <a:pt x="5214748" y="0"/>
                </a:lnTo>
                <a:lnTo>
                  <a:pt x="5214748" y="4218399"/>
                </a:lnTo>
                <a:lnTo>
                  <a:pt x="0" y="4218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573" r="-38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133330" y="3066732"/>
            <a:ext cx="4354208" cy="6078605"/>
          </a:xfrm>
          <a:custGeom>
            <a:avLst/>
            <a:gdLst/>
            <a:ahLst/>
            <a:cxnLst/>
            <a:rect l="l" t="t" r="r" b="b"/>
            <a:pathLst>
              <a:path w="4354208" h="6078605">
                <a:moveTo>
                  <a:pt x="0" y="0"/>
                </a:moveTo>
                <a:lnTo>
                  <a:pt x="4354209" y="0"/>
                </a:lnTo>
                <a:lnTo>
                  <a:pt x="4354209" y="6078606"/>
                </a:lnTo>
                <a:lnTo>
                  <a:pt x="0" y="60786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0062" r="-92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870529" y="5207383"/>
            <a:ext cx="3472101" cy="3463421"/>
          </a:xfrm>
          <a:custGeom>
            <a:avLst/>
            <a:gdLst/>
            <a:ahLst/>
            <a:cxnLst/>
            <a:rect l="l" t="t" r="r" b="b"/>
            <a:pathLst>
              <a:path w="3472101" h="3463421">
                <a:moveTo>
                  <a:pt x="0" y="0"/>
                </a:moveTo>
                <a:lnTo>
                  <a:pt x="3472101" y="0"/>
                </a:lnTo>
                <a:lnTo>
                  <a:pt x="3472101" y="3463421"/>
                </a:lnTo>
                <a:lnTo>
                  <a:pt x="0" y="34634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737772" y="2092825"/>
            <a:ext cx="7399364" cy="286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8"/>
              </a:lnSpc>
            </a:pPr>
            <a:r>
              <a:rPr lang="en-US" sz="11126" spc="1201">
                <a:solidFill>
                  <a:srgbClr val="686B41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68592" y="1415447"/>
            <a:ext cx="5233608" cy="7979428"/>
            <a:chOff x="0" y="0"/>
            <a:chExt cx="1378399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8399" cy="2101578"/>
            </a:xfrm>
            <a:custGeom>
              <a:avLst/>
              <a:gdLst/>
              <a:ahLst/>
              <a:cxnLst/>
              <a:rect l="l" t="t" r="r" b="b"/>
              <a:pathLst>
                <a:path w="1378399" h="2101578">
                  <a:moveTo>
                    <a:pt x="0" y="0"/>
                  </a:moveTo>
                  <a:lnTo>
                    <a:pt x="1378399" y="0"/>
                  </a:lnTo>
                  <a:lnTo>
                    <a:pt x="1378399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686B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378399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00737" y="3280181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Background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00737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Problems and Motivation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00737" y="4915176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Aims and Objectives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00737" y="572732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System Diagrams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00737" y="6536396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Methadology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00737" y="7383570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Evaluation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00737" y="823074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Our Team</a:t>
            </a:r>
          </a:p>
        </p:txBody>
      </p:sp>
      <p:sp>
        <p:nvSpPr>
          <p:cNvPr id="27" name="Freeform 27"/>
          <p:cNvSpPr/>
          <p:nvPr/>
        </p:nvSpPr>
        <p:spPr>
          <a:xfrm>
            <a:off x="-643059" y="-145261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175101" y="-955062"/>
            <a:ext cx="2085109" cy="208510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3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2781631" y="1749263"/>
            <a:ext cx="4407530" cy="7311796"/>
          </a:xfrm>
          <a:custGeom>
            <a:avLst/>
            <a:gdLst/>
            <a:ahLst/>
            <a:cxnLst/>
            <a:rect l="l" t="t" r="r" b="b"/>
            <a:pathLst>
              <a:path w="4407530" h="7311796">
                <a:moveTo>
                  <a:pt x="0" y="0"/>
                </a:moveTo>
                <a:lnTo>
                  <a:pt x="4407530" y="0"/>
                </a:lnTo>
                <a:lnTo>
                  <a:pt x="4407530" y="7311796"/>
                </a:lnTo>
                <a:lnTo>
                  <a:pt x="0" y="7311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616" b="-394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61637" y="-91325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311421" y="-831627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3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38528" y="-3950709"/>
            <a:ext cx="7901418" cy="79014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0106" y="7627290"/>
            <a:ext cx="1263370" cy="2071375"/>
            <a:chOff x="0" y="0"/>
            <a:chExt cx="1452240" cy="2381040"/>
          </a:xfrm>
        </p:grpSpPr>
        <p:sp>
          <p:nvSpPr>
            <p:cNvPr id="10" name="Freeform 10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37034" y="8282107"/>
            <a:ext cx="353267" cy="656426"/>
            <a:chOff x="0" y="0"/>
            <a:chExt cx="406080" cy="754560"/>
          </a:xfrm>
        </p:grpSpPr>
        <p:sp>
          <p:nvSpPr>
            <p:cNvPr id="12" name="Freeform 12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7817565"/>
            <a:ext cx="6507960" cy="1690825"/>
            <a:chOff x="0" y="0"/>
            <a:chExt cx="7377120" cy="19166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47296" y="167487"/>
            <a:ext cx="1472094" cy="1421239"/>
          </a:xfrm>
          <a:custGeom>
            <a:avLst/>
            <a:gdLst/>
            <a:ahLst/>
            <a:cxnLst/>
            <a:rect l="l" t="t" r="r" b="b"/>
            <a:pathLst>
              <a:path w="1472094" h="1421239">
                <a:moveTo>
                  <a:pt x="0" y="0"/>
                </a:moveTo>
                <a:lnTo>
                  <a:pt x="1472093" y="0"/>
                </a:lnTo>
                <a:lnTo>
                  <a:pt x="1472093" y="1421240"/>
                </a:lnTo>
                <a:lnTo>
                  <a:pt x="0" y="1421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12181" y="2474820"/>
            <a:ext cx="1016084" cy="1016084"/>
          </a:xfrm>
          <a:custGeom>
            <a:avLst/>
            <a:gdLst/>
            <a:ahLst/>
            <a:cxnLst/>
            <a:rect l="l" t="t" r="r" b="b"/>
            <a:pathLst>
              <a:path w="1016084" h="1016084">
                <a:moveTo>
                  <a:pt x="0" y="0"/>
                </a:moveTo>
                <a:lnTo>
                  <a:pt x="1016084" y="0"/>
                </a:lnTo>
                <a:lnTo>
                  <a:pt x="1016084" y="1016084"/>
                </a:lnTo>
                <a:lnTo>
                  <a:pt x="0" y="10160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6293" y="8237664"/>
            <a:ext cx="931641" cy="745313"/>
          </a:xfrm>
          <a:custGeom>
            <a:avLst/>
            <a:gdLst/>
            <a:ahLst/>
            <a:cxnLst/>
            <a:rect l="l" t="t" r="r" b="b"/>
            <a:pathLst>
              <a:path w="931641" h="745313">
                <a:moveTo>
                  <a:pt x="0" y="0"/>
                </a:moveTo>
                <a:lnTo>
                  <a:pt x="931641" y="0"/>
                </a:lnTo>
                <a:lnTo>
                  <a:pt x="931641" y="745313"/>
                </a:lnTo>
                <a:lnTo>
                  <a:pt x="0" y="745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757806" y="1050150"/>
            <a:ext cx="6772387" cy="142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05"/>
              </a:lnSpc>
              <a:spcBef>
                <a:spcPct val="0"/>
              </a:spcBef>
            </a:pPr>
            <a:r>
              <a:rPr lang="en-US" sz="7757" spc="760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Background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15500" y="6698992"/>
            <a:ext cx="7642869" cy="2237146"/>
            <a:chOff x="0" y="0"/>
            <a:chExt cx="10190492" cy="298286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754900" cy="2982862"/>
              <a:chOff x="0" y="0"/>
              <a:chExt cx="1400832" cy="23810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-19812"/>
                <a:ext cx="1423528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23528" h="2444877">
                    <a:moveTo>
                      <a:pt x="1345887" y="1366393"/>
                    </a:moveTo>
                    <a:lnTo>
                      <a:pt x="381545" y="2365883"/>
                    </a:lnTo>
                    <a:cubicBezTo>
                      <a:pt x="304819" y="2444877"/>
                      <a:pt x="180416" y="2444877"/>
                      <a:pt x="103567" y="2365883"/>
                    </a:cubicBezTo>
                    <a:lnTo>
                      <a:pt x="0" y="2258441"/>
                    </a:lnTo>
                    <a:lnTo>
                      <a:pt x="860162" y="1366393"/>
                    </a:lnTo>
                    <a:cubicBezTo>
                      <a:pt x="936887" y="1286891"/>
                      <a:pt x="936887" y="1157859"/>
                      <a:pt x="860162" y="1078357"/>
                    </a:cubicBezTo>
                    <a:lnTo>
                      <a:pt x="0" y="186944"/>
                    </a:lnTo>
                    <a:lnTo>
                      <a:pt x="103690" y="79502"/>
                    </a:lnTo>
                    <a:cubicBezTo>
                      <a:pt x="180416" y="0"/>
                      <a:pt x="304819" y="0"/>
                      <a:pt x="381668" y="79502"/>
                    </a:cubicBezTo>
                    <a:lnTo>
                      <a:pt x="1346010" y="1078357"/>
                    </a:lnTo>
                    <a:cubicBezTo>
                      <a:pt x="1423528" y="1157859"/>
                      <a:pt x="1423528" y="1286891"/>
                      <a:pt x="1346010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67493" y="1018791"/>
              <a:ext cx="508719" cy="945279"/>
              <a:chOff x="0" y="0"/>
              <a:chExt cx="406080" cy="7545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877450" y="149512"/>
              <a:ext cx="9313042" cy="2678696"/>
              <a:chOff x="0" y="0"/>
              <a:chExt cx="7374240" cy="212104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431151" cy="2167567"/>
              </a:xfrm>
              <a:custGeom>
                <a:avLst/>
                <a:gdLst/>
                <a:ahLst/>
                <a:cxnLst/>
                <a:rect l="l" t="t" r="r" b="b"/>
                <a:pathLst>
                  <a:path w="7431151" h="2167567">
                    <a:moveTo>
                      <a:pt x="6464935" y="0"/>
                    </a:moveTo>
                    <a:lnTo>
                      <a:pt x="0" y="0"/>
                    </a:lnTo>
                    <a:lnTo>
                      <a:pt x="837819" y="926888"/>
                    </a:lnTo>
                    <a:cubicBezTo>
                      <a:pt x="877316" y="970597"/>
                      <a:pt x="897636" y="1028501"/>
                      <a:pt x="897636" y="1086265"/>
                    </a:cubicBezTo>
                    <a:cubicBezTo>
                      <a:pt x="897636" y="1144028"/>
                      <a:pt x="877951" y="1201370"/>
                      <a:pt x="837819" y="1245641"/>
                    </a:cubicBezTo>
                    <a:lnTo>
                      <a:pt x="635" y="2167567"/>
                    </a:lnTo>
                    <a:lnTo>
                      <a:pt x="6464427" y="2167567"/>
                    </a:lnTo>
                    <a:lnTo>
                      <a:pt x="7431151" y="1086265"/>
                    </a:lnTo>
                    <a:lnTo>
                      <a:pt x="6464935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099610" y="925060"/>
              <a:ext cx="947184" cy="1127600"/>
            </a:xfrm>
            <a:custGeom>
              <a:avLst/>
              <a:gdLst/>
              <a:ahLst/>
              <a:cxnLst/>
              <a:rect l="l" t="t" r="r" b="b"/>
              <a:pathLst>
                <a:path w="947184" h="1127600">
                  <a:moveTo>
                    <a:pt x="0" y="0"/>
                  </a:moveTo>
                  <a:lnTo>
                    <a:pt x="947184" y="0"/>
                  </a:lnTo>
                  <a:lnTo>
                    <a:pt x="947184" y="1127599"/>
                  </a:lnTo>
                  <a:lnTo>
                    <a:pt x="0" y="1127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211430" y="639832"/>
              <a:ext cx="5532737" cy="1838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1"/>
                </a:lnSpc>
                <a:spcBef>
                  <a:spcPct val="0"/>
                </a:spcBef>
              </a:pPr>
              <a:r>
                <a:rPr lang="en-US" sz="2718" spc="26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Mobile application to intract with the user.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314690" y="3648312"/>
            <a:ext cx="1113396" cy="9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73"/>
              </a:lnSpc>
              <a:spcBef>
                <a:spcPct val="0"/>
              </a:spcBef>
            </a:pPr>
            <a:r>
              <a:rPr lang="en-US" sz="4980" spc="488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26493" y="3039306"/>
            <a:ext cx="1104278" cy="91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17"/>
              </a:lnSpc>
              <a:spcBef>
                <a:spcPct val="0"/>
              </a:spcBef>
            </a:pPr>
            <a:r>
              <a:rPr lang="en-US" sz="4940" spc="48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144000" y="3825232"/>
            <a:ext cx="7326641" cy="2153707"/>
            <a:chOff x="0" y="0"/>
            <a:chExt cx="9768855" cy="2871609"/>
          </a:xfrm>
        </p:grpSpPr>
        <p:grpSp>
          <p:nvGrpSpPr>
            <p:cNvPr id="31" name="Group 31"/>
            <p:cNvGrpSpPr/>
            <p:nvPr/>
          </p:nvGrpSpPr>
          <p:grpSpPr>
            <a:xfrm>
              <a:off x="232316" y="1097847"/>
              <a:ext cx="489745" cy="910023"/>
              <a:chOff x="0" y="0"/>
              <a:chExt cx="406080" cy="75456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875289" y="280041"/>
              <a:ext cx="8893566" cy="2311528"/>
              <a:chOff x="0" y="0"/>
              <a:chExt cx="7374240" cy="191664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431151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7431151" h="1963166">
                    <a:moveTo>
                      <a:pt x="6464935" y="0"/>
                    </a:moveTo>
                    <a:lnTo>
                      <a:pt x="0" y="0"/>
                    </a:lnTo>
                    <a:lnTo>
                      <a:pt x="837819" y="837565"/>
                    </a:lnTo>
                    <a:cubicBezTo>
                      <a:pt x="877316" y="877062"/>
                      <a:pt x="897636" y="929386"/>
                      <a:pt x="897636" y="981583"/>
                    </a:cubicBezTo>
                    <a:cubicBezTo>
                      <a:pt x="897636" y="1033780"/>
                      <a:pt x="877951" y="1085596"/>
                      <a:pt x="837819" y="1125601"/>
                    </a:cubicBezTo>
                    <a:lnTo>
                      <a:pt x="635" y="1963166"/>
                    </a:lnTo>
                    <a:lnTo>
                      <a:pt x="6464427" y="1963166"/>
                    </a:lnTo>
                    <a:lnTo>
                      <a:pt x="7431151" y="981583"/>
                    </a:lnTo>
                    <a:lnTo>
                      <a:pt x="6464935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0"/>
              <a:ext cx="1750579" cy="2871609"/>
              <a:chOff x="0" y="0"/>
              <a:chExt cx="1451520" cy="238104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1394587" y="1366393"/>
                    </a:moveTo>
                    <a:lnTo>
                      <a:pt x="395351" y="2365883"/>
                    </a:lnTo>
                    <a:cubicBezTo>
                      <a:pt x="315849" y="2444877"/>
                      <a:pt x="186944" y="2444877"/>
                      <a:pt x="107315" y="2365883"/>
                    </a:cubicBezTo>
                    <a:lnTo>
                      <a:pt x="0" y="2258441"/>
                    </a:lnTo>
                    <a:lnTo>
                      <a:pt x="891286" y="1366393"/>
                    </a:lnTo>
                    <a:cubicBezTo>
                      <a:pt x="970788" y="1286891"/>
                      <a:pt x="970788" y="1157859"/>
                      <a:pt x="891286" y="1078357"/>
                    </a:cubicBezTo>
                    <a:lnTo>
                      <a:pt x="0" y="186944"/>
                    </a:lnTo>
                    <a:lnTo>
                      <a:pt x="107442" y="79502"/>
                    </a:lnTo>
                    <a:cubicBezTo>
                      <a:pt x="186944" y="0"/>
                      <a:pt x="315849" y="0"/>
                      <a:pt x="395478" y="79502"/>
                    </a:cubicBezTo>
                    <a:lnTo>
                      <a:pt x="1394714" y="1078357"/>
                    </a:lnTo>
                    <a:cubicBezTo>
                      <a:pt x="1474216" y="1157859"/>
                      <a:pt x="1474216" y="1286891"/>
                      <a:pt x="1394714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6780546" y="406576"/>
              <a:ext cx="2058457" cy="2058457"/>
            </a:xfrm>
            <a:custGeom>
              <a:avLst/>
              <a:gdLst/>
              <a:ahLst/>
              <a:cxnLst/>
              <a:rect l="l" t="t" r="r" b="b"/>
              <a:pathLst>
                <a:path w="2058457" h="2058457">
                  <a:moveTo>
                    <a:pt x="0" y="0"/>
                  </a:moveTo>
                  <a:lnTo>
                    <a:pt x="2058457" y="0"/>
                  </a:lnTo>
                  <a:lnTo>
                    <a:pt x="2058457" y="2058457"/>
                  </a:lnTo>
                  <a:lnTo>
                    <a:pt x="0" y="205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77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467514" y="482509"/>
              <a:ext cx="5050598" cy="1684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2"/>
                </a:lnSpc>
                <a:spcBef>
                  <a:spcPct val="0"/>
                </a:spcBef>
              </a:pPr>
              <a:r>
                <a:rPr lang="en-US" sz="2531" spc="24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Sensors indicate the parameters in real-time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826493" y="5959889"/>
            <a:ext cx="1147060" cy="94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81"/>
              </a:lnSpc>
              <a:spcBef>
                <a:spcPct val="0"/>
              </a:spcBef>
            </a:pPr>
            <a:r>
              <a:rPr lang="en-US" sz="5131" spc="502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248423" y="6866761"/>
            <a:ext cx="1062063" cy="86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6"/>
              </a:lnSpc>
              <a:spcBef>
                <a:spcPct val="0"/>
              </a:spcBef>
            </a:pPr>
            <a:r>
              <a:rPr lang="en-US" sz="4751" spc="4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857484" y="8108112"/>
            <a:ext cx="3921971" cy="1081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24"/>
              </a:lnSpc>
              <a:spcBef>
                <a:spcPct val="0"/>
              </a:spcBef>
            </a:pPr>
            <a:r>
              <a:rPr lang="en-US" sz="2119" spc="2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Implement the hardware components and test the prototype.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765870" y="4441812"/>
            <a:ext cx="1324432" cy="2171490"/>
            <a:chOff x="0" y="0"/>
            <a:chExt cx="1452240" cy="2381040"/>
          </a:xfrm>
        </p:grpSpPr>
        <p:sp>
          <p:nvSpPr>
            <p:cNvPr id="43" name="Freeform 43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613253" y="5174297"/>
            <a:ext cx="370342" cy="688153"/>
            <a:chOff x="0" y="0"/>
            <a:chExt cx="406080" cy="754560"/>
          </a:xfrm>
        </p:grpSpPr>
        <p:sp>
          <p:nvSpPr>
            <p:cNvPr id="45" name="Freeform 45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00209" y="4644393"/>
            <a:ext cx="6727876" cy="1747961"/>
            <a:chOff x="0" y="0"/>
            <a:chExt cx="7377120" cy="19166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48"/>
          <p:cNvSpPr/>
          <p:nvPr/>
        </p:nvSpPr>
        <p:spPr>
          <a:xfrm>
            <a:off x="1254987" y="5057853"/>
            <a:ext cx="928806" cy="794939"/>
          </a:xfrm>
          <a:custGeom>
            <a:avLst/>
            <a:gdLst/>
            <a:ahLst/>
            <a:cxnLst/>
            <a:rect l="l" t="t" r="r" b="b"/>
            <a:pathLst>
              <a:path w="928806" h="794939">
                <a:moveTo>
                  <a:pt x="0" y="0"/>
                </a:moveTo>
                <a:lnTo>
                  <a:pt x="928805" y="0"/>
                </a:lnTo>
                <a:lnTo>
                  <a:pt x="928805" y="794938"/>
                </a:lnTo>
                <a:lnTo>
                  <a:pt x="0" y="7949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/>
          <p:cNvSpPr txBox="1"/>
          <p:nvPr/>
        </p:nvSpPr>
        <p:spPr>
          <a:xfrm>
            <a:off x="2265618" y="4857238"/>
            <a:ext cx="4194544" cy="115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15"/>
              </a:lnSpc>
              <a:spcBef>
                <a:spcPct val="0"/>
              </a:spcBef>
            </a:pPr>
            <a:r>
              <a:rPr lang="en-US" sz="2257" spc="22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Creating algorithms and program the microcontrollers.</a:t>
            </a:r>
          </a:p>
        </p:txBody>
      </p:sp>
      <p:sp>
        <p:nvSpPr>
          <p:cNvPr id="50" name="Freeform 50"/>
          <p:cNvSpPr/>
          <p:nvPr/>
        </p:nvSpPr>
        <p:spPr>
          <a:xfrm>
            <a:off x="2573856" y="364308"/>
            <a:ext cx="850326" cy="933491"/>
          </a:xfrm>
          <a:custGeom>
            <a:avLst/>
            <a:gdLst/>
            <a:ahLst/>
            <a:cxnLst/>
            <a:rect l="l" t="t" r="r" b="b"/>
            <a:pathLst>
              <a:path w="850326" h="933491">
                <a:moveTo>
                  <a:pt x="0" y="0"/>
                </a:moveTo>
                <a:lnTo>
                  <a:pt x="850325" y="0"/>
                </a:lnTo>
                <a:lnTo>
                  <a:pt x="850325" y="933492"/>
                </a:lnTo>
                <a:lnTo>
                  <a:pt x="0" y="9334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53708" y="2861022"/>
            <a:ext cx="7807487" cy="1929826"/>
            <a:chOff x="0" y="0"/>
            <a:chExt cx="2056293" cy="5082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6293" cy="508267"/>
            </a:xfrm>
            <a:custGeom>
              <a:avLst/>
              <a:gdLst/>
              <a:ahLst/>
              <a:cxnLst/>
              <a:rect l="l" t="t" r="r" b="b"/>
              <a:pathLst>
                <a:path w="2056293" h="508267">
                  <a:moveTo>
                    <a:pt x="1853093" y="0"/>
                  </a:moveTo>
                  <a:lnTo>
                    <a:pt x="203200" y="0"/>
                  </a:lnTo>
                  <a:lnTo>
                    <a:pt x="0" y="254133"/>
                  </a:lnTo>
                  <a:lnTo>
                    <a:pt x="203200" y="508267"/>
                  </a:lnTo>
                  <a:lnTo>
                    <a:pt x="1853093" y="508267"/>
                  </a:lnTo>
                  <a:lnTo>
                    <a:pt x="2056293" y="254133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2400" y="-19050"/>
              <a:ext cx="1751493" cy="52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3708" y="6128644"/>
            <a:ext cx="7807487" cy="1950057"/>
            <a:chOff x="0" y="0"/>
            <a:chExt cx="2056293" cy="5135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6293" cy="513595"/>
            </a:xfrm>
            <a:custGeom>
              <a:avLst/>
              <a:gdLst/>
              <a:ahLst/>
              <a:cxnLst/>
              <a:rect l="l" t="t" r="r" b="b"/>
              <a:pathLst>
                <a:path w="2056293" h="513595">
                  <a:moveTo>
                    <a:pt x="1853093" y="0"/>
                  </a:moveTo>
                  <a:lnTo>
                    <a:pt x="203200" y="0"/>
                  </a:lnTo>
                  <a:lnTo>
                    <a:pt x="0" y="256798"/>
                  </a:lnTo>
                  <a:lnTo>
                    <a:pt x="203200" y="513595"/>
                  </a:lnTo>
                  <a:lnTo>
                    <a:pt x="1853093" y="513595"/>
                  </a:lnTo>
                  <a:lnTo>
                    <a:pt x="2056293" y="25679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2400" y="-19050"/>
              <a:ext cx="1751493" cy="53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90882" y="4178587"/>
            <a:ext cx="7807487" cy="1950057"/>
            <a:chOff x="0" y="0"/>
            <a:chExt cx="2056293" cy="5135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293" cy="513595"/>
            </a:xfrm>
            <a:custGeom>
              <a:avLst/>
              <a:gdLst/>
              <a:ahLst/>
              <a:cxnLst/>
              <a:rect l="l" t="t" r="r" b="b"/>
              <a:pathLst>
                <a:path w="2056293" h="513595">
                  <a:moveTo>
                    <a:pt x="1853093" y="0"/>
                  </a:moveTo>
                  <a:lnTo>
                    <a:pt x="203200" y="0"/>
                  </a:lnTo>
                  <a:lnTo>
                    <a:pt x="0" y="256798"/>
                  </a:lnTo>
                  <a:lnTo>
                    <a:pt x="203200" y="513595"/>
                  </a:lnTo>
                  <a:lnTo>
                    <a:pt x="1853093" y="513595"/>
                  </a:lnTo>
                  <a:lnTo>
                    <a:pt x="2056293" y="25679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2400" y="-19050"/>
              <a:ext cx="1751493" cy="53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40848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790882" y="7103673"/>
            <a:ext cx="7807487" cy="1950057"/>
            <a:chOff x="0" y="0"/>
            <a:chExt cx="2056293" cy="5135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6293" cy="513595"/>
            </a:xfrm>
            <a:custGeom>
              <a:avLst/>
              <a:gdLst/>
              <a:ahLst/>
              <a:cxnLst/>
              <a:rect l="l" t="t" r="r" b="b"/>
              <a:pathLst>
                <a:path w="2056293" h="513595">
                  <a:moveTo>
                    <a:pt x="1853093" y="0"/>
                  </a:moveTo>
                  <a:lnTo>
                    <a:pt x="203200" y="0"/>
                  </a:lnTo>
                  <a:lnTo>
                    <a:pt x="0" y="256798"/>
                  </a:lnTo>
                  <a:lnTo>
                    <a:pt x="203200" y="513595"/>
                  </a:lnTo>
                  <a:lnTo>
                    <a:pt x="1853093" y="513595"/>
                  </a:lnTo>
                  <a:lnTo>
                    <a:pt x="2056293" y="25679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2400" y="-19050"/>
              <a:ext cx="1751493" cy="53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6599083" y="3256087"/>
            <a:ext cx="885671" cy="1085381"/>
          </a:xfrm>
          <a:custGeom>
            <a:avLst/>
            <a:gdLst/>
            <a:ahLst/>
            <a:cxnLst/>
            <a:rect l="l" t="t" r="r" b="b"/>
            <a:pathLst>
              <a:path w="885671" h="1085381">
                <a:moveTo>
                  <a:pt x="0" y="0"/>
                </a:moveTo>
                <a:lnTo>
                  <a:pt x="885671" y="0"/>
                </a:lnTo>
                <a:lnTo>
                  <a:pt x="885671" y="1085380"/>
                </a:lnTo>
                <a:lnTo>
                  <a:pt x="0" y="1085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519823" y="4588202"/>
            <a:ext cx="1137482" cy="1110596"/>
          </a:xfrm>
          <a:custGeom>
            <a:avLst/>
            <a:gdLst/>
            <a:ahLst/>
            <a:cxnLst/>
            <a:rect l="l" t="t" r="r" b="b"/>
            <a:pathLst>
              <a:path w="1137482" h="1110596">
                <a:moveTo>
                  <a:pt x="0" y="0"/>
                </a:moveTo>
                <a:lnTo>
                  <a:pt x="1137482" y="0"/>
                </a:lnTo>
                <a:lnTo>
                  <a:pt x="1137482" y="1110596"/>
                </a:lnTo>
                <a:lnTo>
                  <a:pt x="0" y="1110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947647" y="7299862"/>
            <a:ext cx="460834" cy="1557680"/>
          </a:xfrm>
          <a:custGeom>
            <a:avLst/>
            <a:gdLst/>
            <a:ahLst/>
            <a:cxnLst/>
            <a:rect l="l" t="t" r="r" b="b"/>
            <a:pathLst>
              <a:path w="460834" h="1557680">
                <a:moveTo>
                  <a:pt x="0" y="0"/>
                </a:moveTo>
                <a:lnTo>
                  <a:pt x="460834" y="0"/>
                </a:lnTo>
                <a:lnTo>
                  <a:pt x="460834" y="1557680"/>
                </a:lnTo>
                <a:lnTo>
                  <a:pt x="0" y="155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6351146" y="6497171"/>
            <a:ext cx="1133608" cy="1213005"/>
          </a:xfrm>
          <a:custGeom>
            <a:avLst/>
            <a:gdLst/>
            <a:ahLst/>
            <a:cxnLst/>
            <a:rect l="l" t="t" r="r" b="b"/>
            <a:pathLst>
              <a:path w="1133608" h="1213005">
                <a:moveTo>
                  <a:pt x="0" y="0"/>
                </a:moveTo>
                <a:lnTo>
                  <a:pt x="1133608" y="0"/>
                </a:lnTo>
                <a:lnTo>
                  <a:pt x="1133608" y="1213005"/>
                </a:lnTo>
                <a:lnTo>
                  <a:pt x="0" y="1213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0686495" y="675041"/>
            <a:ext cx="3146955" cy="3150894"/>
          </a:xfrm>
          <a:custGeom>
            <a:avLst/>
            <a:gdLst/>
            <a:ahLst/>
            <a:cxnLst/>
            <a:rect l="l" t="t" r="r" b="b"/>
            <a:pathLst>
              <a:path w="3146955" h="3150894">
                <a:moveTo>
                  <a:pt x="0" y="0"/>
                </a:moveTo>
                <a:lnTo>
                  <a:pt x="3146955" y="0"/>
                </a:lnTo>
                <a:lnTo>
                  <a:pt x="3146955" y="3150894"/>
                </a:lnTo>
                <a:lnTo>
                  <a:pt x="0" y="31508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0" y="84989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-974336" y="8498941"/>
            <a:ext cx="2803843" cy="280384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599083" y="413884"/>
            <a:ext cx="4794152" cy="106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0006" y="3051811"/>
            <a:ext cx="565718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Inefficient water supply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0006" y="6355643"/>
            <a:ext cx="565718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Lower 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light -intensity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1381" y="4405586"/>
            <a:ext cx="565718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Over-watered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soil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31381" y="7330672"/>
            <a:ext cx="565718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Unnecesary 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446039" y="196320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350449" y="4291909"/>
            <a:ext cx="3643310" cy="3800000"/>
            <a:chOff x="0" y="0"/>
            <a:chExt cx="959555" cy="1000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9555" cy="1000823"/>
            </a:xfrm>
            <a:custGeom>
              <a:avLst/>
              <a:gdLst/>
              <a:ahLst/>
              <a:cxnLst/>
              <a:rect l="l" t="t" r="r" b="b"/>
              <a:pathLst>
                <a:path w="959555" h="1000823">
                  <a:moveTo>
                    <a:pt x="0" y="0"/>
                  </a:moveTo>
                  <a:lnTo>
                    <a:pt x="959555" y="0"/>
                  </a:lnTo>
                  <a:lnTo>
                    <a:pt x="959555" y="1000823"/>
                  </a:lnTo>
                  <a:lnTo>
                    <a:pt x="0" y="100082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59555" cy="1019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421704" y="5187769"/>
            <a:ext cx="1443589" cy="1435715"/>
          </a:xfrm>
          <a:custGeom>
            <a:avLst/>
            <a:gdLst/>
            <a:ahLst/>
            <a:cxnLst/>
            <a:rect l="l" t="t" r="r" b="b"/>
            <a:pathLst>
              <a:path w="1443589" h="1435715">
                <a:moveTo>
                  <a:pt x="0" y="0"/>
                </a:moveTo>
                <a:lnTo>
                  <a:pt x="1443589" y="0"/>
                </a:lnTo>
                <a:lnTo>
                  <a:pt x="1443589" y="1435715"/>
                </a:lnTo>
                <a:lnTo>
                  <a:pt x="0" y="14357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236507" y="6507181"/>
            <a:ext cx="7351124" cy="2147844"/>
            <a:chOff x="0" y="0"/>
            <a:chExt cx="9801498" cy="2863792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5748"/>
              <a:ext cx="8371093" cy="2858045"/>
              <a:chOff x="0" y="0"/>
              <a:chExt cx="1582305" cy="54022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582305" cy="540228"/>
              </a:xfrm>
              <a:custGeom>
                <a:avLst/>
                <a:gdLst/>
                <a:ahLst/>
                <a:cxnLst/>
                <a:rect l="l" t="t" r="r" b="b"/>
                <a:pathLst>
                  <a:path w="1582305" h="540228">
                    <a:moveTo>
                      <a:pt x="0" y="0"/>
                    </a:moveTo>
                    <a:lnTo>
                      <a:pt x="1379105" y="0"/>
                    </a:lnTo>
                    <a:lnTo>
                      <a:pt x="1582305" y="270114"/>
                    </a:lnTo>
                    <a:lnTo>
                      <a:pt x="1379105" y="540228"/>
                    </a:lnTo>
                    <a:lnTo>
                      <a:pt x="0" y="540228"/>
                    </a:lnTo>
                    <a:lnTo>
                      <a:pt x="203200" y="270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6B4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77800" y="-9525"/>
                <a:ext cx="1328305" cy="5497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943454" y="0"/>
              <a:ext cx="2858045" cy="285804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7524654" y="657148"/>
              <a:ext cx="1695645" cy="1429768"/>
            </a:xfrm>
            <a:custGeom>
              <a:avLst/>
              <a:gdLst/>
              <a:ahLst/>
              <a:cxnLst/>
              <a:rect l="l" t="t" r="r" b="b"/>
              <a:pathLst>
                <a:path w="1695645" h="1429768">
                  <a:moveTo>
                    <a:pt x="0" y="0"/>
                  </a:moveTo>
                  <a:lnTo>
                    <a:pt x="1695644" y="0"/>
                  </a:lnTo>
                  <a:lnTo>
                    <a:pt x="1695644" y="1429767"/>
                  </a:lnTo>
                  <a:lnTo>
                    <a:pt x="0" y="1429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50298" y="83716"/>
              <a:ext cx="7219867" cy="2471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Maintain the</a:t>
              </a:r>
            </a:p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water usage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-1689952" y="845727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-974336" y="7407562"/>
            <a:ext cx="2099419" cy="209941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515986" y="413884"/>
            <a:ext cx="5256027" cy="106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Motivations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8700" y="3163356"/>
            <a:ext cx="7558931" cy="2143674"/>
            <a:chOff x="0" y="0"/>
            <a:chExt cx="10078574" cy="2858233"/>
          </a:xfrm>
        </p:grpSpPr>
        <p:grpSp>
          <p:nvGrpSpPr>
            <p:cNvPr id="27" name="Group 27"/>
            <p:cNvGrpSpPr/>
            <p:nvPr/>
          </p:nvGrpSpPr>
          <p:grpSpPr>
            <a:xfrm rot="-10800000">
              <a:off x="0" y="0"/>
              <a:ext cx="8371643" cy="2858233"/>
              <a:chOff x="0" y="0"/>
              <a:chExt cx="1582305" cy="54022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582305" cy="540228"/>
              </a:xfrm>
              <a:custGeom>
                <a:avLst/>
                <a:gdLst/>
                <a:ahLst/>
                <a:cxnLst/>
                <a:rect l="l" t="t" r="r" b="b"/>
                <a:pathLst>
                  <a:path w="1582305" h="540228">
                    <a:moveTo>
                      <a:pt x="0" y="0"/>
                    </a:moveTo>
                    <a:lnTo>
                      <a:pt x="1379105" y="0"/>
                    </a:lnTo>
                    <a:lnTo>
                      <a:pt x="1582305" y="270114"/>
                    </a:lnTo>
                    <a:lnTo>
                      <a:pt x="1379105" y="540228"/>
                    </a:lnTo>
                    <a:lnTo>
                      <a:pt x="0" y="540228"/>
                    </a:lnTo>
                    <a:lnTo>
                      <a:pt x="203200" y="270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6B4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77800" y="-19050"/>
                <a:ext cx="1328305" cy="5592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7220342" y="0"/>
              <a:ext cx="2858233" cy="285823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7947101" y="717644"/>
              <a:ext cx="1404714" cy="1480063"/>
            </a:xfrm>
            <a:custGeom>
              <a:avLst/>
              <a:gdLst/>
              <a:ahLst/>
              <a:cxnLst/>
              <a:rect l="l" t="t" r="r" b="b"/>
              <a:pathLst>
                <a:path w="1404714" h="1480063">
                  <a:moveTo>
                    <a:pt x="0" y="0"/>
                  </a:moveTo>
                  <a:lnTo>
                    <a:pt x="1404714" y="0"/>
                  </a:lnTo>
                  <a:lnTo>
                    <a:pt x="1404714" y="1480063"/>
                  </a:lnTo>
                  <a:lnTo>
                    <a:pt x="0" y="1480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26759" y="140723"/>
              <a:ext cx="7220342" cy="2472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33"/>
                </a:lnSpc>
              </a:pPr>
              <a:r>
                <a:rPr lang="en-US" sz="538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Increase the productivity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700369" y="3184053"/>
            <a:ext cx="7350582" cy="2143678"/>
            <a:chOff x="0" y="0"/>
            <a:chExt cx="9800776" cy="2858237"/>
          </a:xfrm>
        </p:grpSpPr>
        <p:grpSp>
          <p:nvGrpSpPr>
            <p:cNvPr id="36" name="Group 36"/>
            <p:cNvGrpSpPr/>
            <p:nvPr/>
          </p:nvGrpSpPr>
          <p:grpSpPr>
            <a:xfrm>
              <a:off x="1429119" y="0"/>
              <a:ext cx="8371657" cy="2858237"/>
              <a:chOff x="0" y="0"/>
              <a:chExt cx="1582305" cy="54022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582305" cy="540228"/>
              </a:xfrm>
              <a:custGeom>
                <a:avLst/>
                <a:gdLst/>
                <a:ahLst/>
                <a:cxnLst/>
                <a:rect l="l" t="t" r="r" b="b"/>
                <a:pathLst>
                  <a:path w="1582305" h="540228">
                    <a:moveTo>
                      <a:pt x="0" y="0"/>
                    </a:moveTo>
                    <a:lnTo>
                      <a:pt x="1379105" y="0"/>
                    </a:lnTo>
                    <a:lnTo>
                      <a:pt x="1582305" y="270114"/>
                    </a:lnTo>
                    <a:lnTo>
                      <a:pt x="1379105" y="540228"/>
                    </a:lnTo>
                    <a:lnTo>
                      <a:pt x="0" y="540228"/>
                    </a:lnTo>
                    <a:lnTo>
                      <a:pt x="203200" y="270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6B4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177800" y="-19050"/>
                <a:ext cx="1328305" cy="5592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2858237" cy="285823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>
              <a:off x="625190" y="801267"/>
              <a:ext cx="1607857" cy="1198584"/>
            </a:xfrm>
            <a:custGeom>
              <a:avLst/>
              <a:gdLst/>
              <a:ahLst/>
              <a:cxnLst/>
              <a:rect l="l" t="t" r="r" b="b"/>
              <a:pathLst>
                <a:path w="1607857" h="1198584">
                  <a:moveTo>
                    <a:pt x="0" y="0"/>
                  </a:moveTo>
                  <a:lnTo>
                    <a:pt x="1607857" y="0"/>
                  </a:lnTo>
                  <a:lnTo>
                    <a:pt x="1607857" y="1198584"/>
                  </a:lnTo>
                  <a:lnTo>
                    <a:pt x="0" y="1198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858237" y="356890"/>
              <a:ext cx="6146599" cy="2001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96"/>
                </a:lnSpc>
              </a:pPr>
              <a:r>
                <a:rPr lang="en-US" sz="435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Adaptability to</a:t>
              </a:r>
            </a:p>
            <a:p>
              <a:pPr algn="ctr">
                <a:lnSpc>
                  <a:spcPts val="6096"/>
                </a:lnSpc>
              </a:pPr>
              <a:r>
                <a:rPr lang="en-US" sz="435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Climate changes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700369" y="6507181"/>
            <a:ext cx="7350582" cy="2143678"/>
            <a:chOff x="0" y="0"/>
            <a:chExt cx="9800776" cy="2858237"/>
          </a:xfrm>
        </p:grpSpPr>
        <p:grpSp>
          <p:nvGrpSpPr>
            <p:cNvPr id="45" name="Group 45"/>
            <p:cNvGrpSpPr/>
            <p:nvPr/>
          </p:nvGrpSpPr>
          <p:grpSpPr>
            <a:xfrm>
              <a:off x="1429119" y="0"/>
              <a:ext cx="8371657" cy="2858237"/>
              <a:chOff x="0" y="0"/>
              <a:chExt cx="1582305" cy="540228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582305" cy="540228"/>
              </a:xfrm>
              <a:custGeom>
                <a:avLst/>
                <a:gdLst/>
                <a:ahLst/>
                <a:cxnLst/>
                <a:rect l="l" t="t" r="r" b="b"/>
                <a:pathLst>
                  <a:path w="1582305" h="540228">
                    <a:moveTo>
                      <a:pt x="0" y="0"/>
                    </a:moveTo>
                    <a:lnTo>
                      <a:pt x="1379105" y="0"/>
                    </a:lnTo>
                    <a:lnTo>
                      <a:pt x="1582305" y="270114"/>
                    </a:lnTo>
                    <a:lnTo>
                      <a:pt x="1379105" y="540228"/>
                    </a:lnTo>
                    <a:lnTo>
                      <a:pt x="0" y="540228"/>
                    </a:lnTo>
                    <a:lnTo>
                      <a:pt x="203200" y="270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6B4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177800" y="-19050"/>
                <a:ext cx="1328305" cy="5592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0" y="0"/>
              <a:ext cx="2858237" cy="2858237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617522" y="717671"/>
              <a:ext cx="1623194" cy="1369385"/>
            </a:xfrm>
            <a:custGeom>
              <a:avLst/>
              <a:gdLst/>
              <a:ahLst/>
              <a:cxnLst/>
              <a:rect l="l" t="t" r="r" b="b"/>
              <a:pathLst>
                <a:path w="1623194" h="1369385">
                  <a:moveTo>
                    <a:pt x="0" y="0"/>
                  </a:moveTo>
                  <a:lnTo>
                    <a:pt x="1623194" y="0"/>
                  </a:lnTo>
                  <a:lnTo>
                    <a:pt x="1623194" y="1369385"/>
                  </a:lnTo>
                  <a:lnTo>
                    <a:pt x="0" y="1369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784483" y="83729"/>
              <a:ext cx="7220354" cy="247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33"/>
                </a:lnSpc>
              </a:pPr>
              <a:r>
                <a:rPr lang="en-US" sz="538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Cost</a:t>
              </a:r>
            </a:p>
            <a:p>
              <a:pPr algn="ctr">
                <a:lnSpc>
                  <a:spcPts val="7533"/>
                </a:lnSpc>
              </a:pPr>
              <a:r>
                <a:rPr lang="en-US" sz="538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Saving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903285" y="196320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947647" y="7299862"/>
            <a:ext cx="460834" cy="1557680"/>
          </a:xfrm>
          <a:custGeom>
            <a:avLst/>
            <a:gdLst/>
            <a:ahLst/>
            <a:cxnLst/>
            <a:rect l="l" t="t" r="r" b="b"/>
            <a:pathLst>
              <a:path w="460834" h="1557680">
                <a:moveTo>
                  <a:pt x="0" y="0"/>
                </a:moveTo>
                <a:lnTo>
                  <a:pt x="460834" y="0"/>
                </a:lnTo>
                <a:lnTo>
                  <a:pt x="460834" y="1557680"/>
                </a:lnTo>
                <a:lnTo>
                  <a:pt x="0" y="155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408481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466658" y="6771510"/>
            <a:ext cx="2343660" cy="23436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31381" y="7330672"/>
            <a:ext cx="565718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Unnecesary 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heating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631149" y="2353337"/>
            <a:ext cx="11025703" cy="7331288"/>
            <a:chOff x="0" y="0"/>
            <a:chExt cx="14700937" cy="9775050"/>
          </a:xfrm>
        </p:grpSpPr>
        <p:grpSp>
          <p:nvGrpSpPr>
            <p:cNvPr id="15" name="Group 15"/>
            <p:cNvGrpSpPr/>
            <p:nvPr/>
          </p:nvGrpSpPr>
          <p:grpSpPr>
            <a:xfrm>
              <a:off x="3016912" y="551685"/>
              <a:ext cx="8668027" cy="8671681"/>
              <a:chOff x="0" y="0"/>
              <a:chExt cx="6832800" cy="68356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508"/>
                <a:ext cx="6832726" cy="6835140"/>
              </a:xfrm>
              <a:custGeom>
                <a:avLst/>
                <a:gdLst/>
                <a:ahLst/>
                <a:cxnLst/>
                <a:rect l="l" t="t" r="r" b="b"/>
                <a:pathLst>
                  <a:path w="6832726" h="6835140">
                    <a:moveTo>
                      <a:pt x="3408807" y="6835140"/>
                    </a:moveTo>
                    <a:cubicBezTo>
                      <a:pt x="3385947" y="6835140"/>
                      <a:pt x="3370707" y="6812280"/>
                      <a:pt x="3370707" y="6797040"/>
                    </a:cubicBezTo>
                    <a:cubicBezTo>
                      <a:pt x="3370707" y="6774180"/>
                      <a:pt x="3385947" y="6758940"/>
                      <a:pt x="3408807" y="6758940"/>
                    </a:cubicBezTo>
                    <a:cubicBezTo>
                      <a:pt x="3424047" y="6758940"/>
                      <a:pt x="3446907" y="6774180"/>
                      <a:pt x="3446907" y="6797040"/>
                    </a:cubicBezTo>
                    <a:cubicBezTo>
                      <a:pt x="3446907" y="6812280"/>
                      <a:pt x="3424047" y="6835140"/>
                      <a:pt x="3408807" y="6835140"/>
                    </a:cubicBezTo>
                    <a:close/>
                    <a:moveTo>
                      <a:pt x="3584194" y="6789420"/>
                    </a:moveTo>
                    <a:cubicBezTo>
                      <a:pt x="3584194" y="6766560"/>
                      <a:pt x="3599434" y="6751320"/>
                      <a:pt x="3614674" y="6751320"/>
                    </a:cubicBezTo>
                    <a:cubicBezTo>
                      <a:pt x="3637534" y="6751320"/>
                      <a:pt x="3660394" y="6766560"/>
                      <a:pt x="3660394" y="6789420"/>
                    </a:cubicBezTo>
                    <a:cubicBezTo>
                      <a:pt x="3660394" y="6804660"/>
                      <a:pt x="3645154" y="6827520"/>
                      <a:pt x="3622294" y="6827520"/>
                    </a:cubicBezTo>
                    <a:cubicBezTo>
                      <a:pt x="3599434" y="6827520"/>
                      <a:pt x="3584194" y="6812280"/>
                      <a:pt x="3584194" y="6789420"/>
                    </a:cubicBezTo>
                    <a:close/>
                    <a:moveTo>
                      <a:pt x="3187700" y="6827520"/>
                    </a:moveTo>
                    <a:cubicBezTo>
                      <a:pt x="3172460" y="6827520"/>
                      <a:pt x="3149600" y="6804660"/>
                      <a:pt x="3157220" y="6781800"/>
                    </a:cubicBezTo>
                    <a:cubicBezTo>
                      <a:pt x="3157220" y="6766560"/>
                      <a:pt x="3172460" y="6751320"/>
                      <a:pt x="3195320" y="6751320"/>
                    </a:cubicBezTo>
                    <a:cubicBezTo>
                      <a:pt x="3218180" y="6751320"/>
                      <a:pt x="3233420" y="6766560"/>
                      <a:pt x="3233420" y="6789420"/>
                    </a:cubicBezTo>
                    <a:cubicBezTo>
                      <a:pt x="3225800" y="6812280"/>
                      <a:pt x="3210560" y="6827520"/>
                      <a:pt x="3195320" y="6827520"/>
                    </a:cubicBezTo>
                    <a:cubicBezTo>
                      <a:pt x="3195320" y="6827520"/>
                      <a:pt x="3187700" y="6827520"/>
                      <a:pt x="3187700" y="6827520"/>
                    </a:cubicBezTo>
                    <a:close/>
                    <a:moveTo>
                      <a:pt x="3797808" y="6774053"/>
                    </a:moveTo>
                    <a:cubicBezTo>
                      <a:pt x="3790188" y="6751193"/>
                      <a:pt x="3805428" y="6735953"/>
                      <a:pt x="3828288" y="6728333"/>
                    </a:cubicBezTo>
                    <a:cubicBezTo>
                      <a:pt x="3851148" y="6728333"/>
                      <a:pt x="3866388" y="6743573"/>
                      <a:pt x="3874008" y="6766433"/>
                    </a:cubicBezTo>
                    <a:cubicBezTo>
                      <a:pt x="3874008" y="6781673"/>
                      <a:pt x="3858768" y="6804533"/>
                      <a:pt x="3835908" y="6804533"/>
                    </a:cubicBezTo>
                    <a:cubicBezTo>
                      <a:pt x="3813048" y="6804533"/>
                      <a:pt x="3797808" y="6789293"/>
                      <a:pt x="3797808" y="6774053"/>
                    </a:cubicBezTo>
                    <a:close/>
                    <a:moveTo>
                      <a:pt x="2974213" y="6804533"/>
                    </a:moveTo>
                    <a:cubicBezTo>
                      <a:pt x="2951353" y="6804533"/>
                      <a:pt x="2936113" y="6781673"/>
                      <a:pt x="2943733" y="6758813"/>
                    </a:cubicBezTo>
                    <a:cubicBezTo>
                      <a:pt x="2943733" y="6743573"/>
                      <a:pt x="2966593" y="6728333"/>
                      <a:pt x="2981833" y="6728333"/>
                    </a:cubicBezTo>
                    <a:cubicBezTo>
                      <a:pt x="3004693" y="6728333"/>
                      <a:pt x="3019933" y="6751193"/>
                      <a:pt x="3019933" y="6774053"/>
                    </a:cubicBezTo>
                    <a:cubicBezTo>
                      <a:pt x="3012313" y="6789293"/>
                      <a:pt x="2997073" y="6804533"/>
                      <a:pt x="2981833" y="6804533"/>
                    </a:cubicBezTo>
                    <a:cubicBezTo>
                      <a:pt x="2974213" y="6804533"/>
                      <a:pt x="2974213" y="6804533"/>
                      <a:pt x="2974213" y="6804533"/>
                    </a:cubicBezTo>
                    <a:close/>
                    <a:moveTo>
                      <a:pt x="4011295" y="6743446"/>
                    </a:moveTo>
                    <a:cubicBezTo>
                      <a:pt x="4003675" y="6720586"/>
                      <a:pt x="4018915" y="6705346"/>
                      <a:pt x="4041775" y="6697726"/>
                    </a:cubicBezTo>
                    <a:cubicBezTo>
                      <a:pt x="4057015" y="6697726"/>
                      <a:pt x="4079875" y="6705346"/>
                      <a:pt x="4079875" y="6728206"/>
                    </a:cubicBezTo>
                    <a:cubicBezTo>
                      <a:pt x="4087495" y="6751066"/>
                      <a:pt x="4072255" y="6766306"/>
                      <a:pt x="4049395" y="6773926"/>
                    </a:cubicBezTo>
                    <a:cubicBezTo>
                      <a:pt x="4049395" y="6773926"/>
                      <a:pt x="4049395" y="6773926"/>
                      <a:pt x="4041775" y="6773926"/>
                    </a:cubicBezTo>
                    <a:cubicBezTo>
                      <a:pt x="4026535" y="6773926"/>
                      <a:pt x="4011295" y="6758686"/>
                      <a:pt x="4011295" y="6743446"/>
                    </a:cubicBezTo>
                    <a:close/>
                    <a:moveTo>
                      <a:pt x="2760599" y="6766306"/>
                    </a:moveTo>
                    <a:cubicBezTo>
                      <a:pt x="2737739" y="6766306"/>
                      <a:pt x="2730119" y="6743446"/>
                      <a:pt x="2730119" y="6728206"/>
                    </a:cubicBezTo>
                    <a:cubicBezTo>
                      <a:pt x="2737739" y="6705346"/>
                      <a:pt x="2752979" y="6690106"/>
                      <a:pt x="2775839" y="6697726"/>
                    </a:cubicBezTo>
                    <a:cubicBezTo>
                      <a:pt x="2798699" y="6697726"/>
                      <a:pt x="2806319" y="6720586"/>
                      <a:pt x="2806319" y="6735826"/>
                    </a:cubicBezTo>
                    <a:cubicBezTo>
                      <a:pt x="2798699" y="6758686"/>
                      <a:pt x="2783459" y="6773926"/>
                      <a:pt x="2768219" y="6773926"/>
                    </a:cubicBezTo>
                    <a:cubicBezTo>
                      <a:pt x="2768219" y="6773926"/>
                      <a:pt x="2760599" y="6773926"/>
                      <a:pt x="2760599" y="6766306"/>
                    </a:cubicBezTo>
                    <a:close/>
                    <a:moveTo>
                      <a:pt x="4217162" y="6697599"/>
                    </a:moveTo>
                    <a:cubicBezTo>
                      <a:pt x="4209542" y="6682359"/>
                      <a:pt x="4224782" y="6659499"/>
                      <a:pt x="4247642" y="6651879"/>
                    </a:cubicBezTo>
                    <a:cubicBezTo>
                      <a:pt x="4262882" y="6644259"/>
                      <a:pt x="4285742" y="6659499"/>
                      <a:pt x="4293362" y="6682359"/>
                    </a:cubicBezTo>
                    <a:cubicBezTo>
                      <a:pt x="4293362" y="6697599"/>
                      <a:pt x="4285742" y="6720459"/>
                      <a:pt x="4262882" y="6728079"/>
                    </a:cubicBezTo>
                    <a:cubicBezTo>
                      <a:pt x="4262882" y="6728079"/>
                      <a:pt x="4255262" y="6728079"/>
                      <a:pt x="4255262" y="6728079"/>
                    </a:cubicBezTo>
                    <a:cubicBezTo>
                      <a:pt x="4240022" y="6728079"/>
                      <a:pt x="4224782" y="6712839"/>
                      <a:pt x="4217162" y="6697599"/>
                    </a:cubicBezTo>
                    <a:close/>
                    <a:moveTo>
                      <a:pt x="2547112" y="6720459"/>
                    </a:moveTo>
                    <a:cubicBezTo>
                      <a:pt x="2531872" y="6712839"/>
                      <a:pt x="2516632" y="6697599"/>
                      <a:pt x="2524252" y="6674739"/>
                    </a:cubicBezTo>
                    <a:cubicBezTo>
                      <a:pt x="2524252" y="6651879"/>
                      <a:pt x="2547112" y="6644259"/>
                      <a:pt x="2569972" y="6644259"/>
                    </a:cubicBezTo>
                    <a:cubicBezTo>
                      <a:pt x="2585212" y="6651879"/>
                      <a:pt x="2600452" y="6674739"/>
                      <a:pt x="2592832" y="6697726"/>
                    </a:cubicBezTo>
                    <a:cubicBezTo>
                      <a:pt x="2592832" y="6712966"/>
                      <a:pt x="2577592" y="6720586"/>
                      <a:pt x="2562352" y="6720586"/>
                    </a:cubicBezTo>
                    <a:cubicBezTo>
                      <a:pt x="2554732" y="6720586"/>
                      <a:pt x="2554732" y="6720586"/>
                      <a:pt x="2547112" y="6720586"/>
                    </a:cubicBezTo>
                    <a:close/>
                    <a:moveTo>
                      <a:pt x="4423029" y="6644259"/>
                    </a:moveTo>
                    <a:cubicBezTo>
                      <a:pt x="4415409" y="6621399"/>
                      <a:pt x="4430649" y="6598539"/>
                      <a:pt x="4445889" y="6590792"/>
                    </a:cubicBezTo>
                    <a:cubicBezTo>
                      <a:pt x="4468749" y="6590792"/>
                      <a:pt x="4491609" y="6598412"/>
                      <a:pt x="4499229" y="6621272"/>
                    </a:cubicBezTo>
                    <a:cubicBezTo>
                      <a:pt x="4499229" y="6636512"/>
                      <a:pt x="4491609" y="6659372"/>
                      <a:pt x="4468749" y="6666992"/>
                    </a:cubicBezTo>
                    <a:cubicBezTo>
                      <a:pt x="4468749" y="6666992"/>
                      <a:pt x="4461129" y="6666992"/>
                      <a:pt x="4461129" y="6666992"/>
                    </a:cubicBezTo>
                    <a:cubicBezTo>
                      <a:pt x="4445889" y="6666992"/>
                      <a:pt x="4430649" y="6659372"/>
                      <a:pt x="4423029" y="6644132"/>
                    </a:cubicBezTo>
                    <a:close/>
                    <a:moveTo>
                      <a:pt x="2341118" y="6659372"/>
                    </a:moveTo>
                    <a:cubicBezTo>
                      <a:pt x="2318258" y="6651752"/>
                      <a:pt x="2310638" y="6628892"/>
                      <a:pt x="2318258" y="6613652"/>
                    </a:cubicBezTo>
                    <a:cubicBezTo>
                      <a:pt x="2325878" y="6590792"/>
                      <a:pt x="2348738" y="6583172"/>
                      <a:pt x="2363978" y="6590792"/>
                    </a:cubicBezTo>
                    <a:cubicBezTo>
                      <a:pt x="2386838" y="6590792"/>
                      <a:pt x="2394458" y="6613652"/>
                      <a:pt x="2386838" y="6636512"/>
                    </a:cubicBezTo>
                    <a:cubicBezTo>
                      <a:pt x="2386838" y="6651752"/>
                      <a:pt x="2371598" y="6659372"/>
                      <a:pt x="2356358" y="6659372"/>
                    </a:cubicBezTo>
                    <a:cubicBezTo>
                      <a:pt x="2348738" y="6659372"/>
                      <a:pt x="2348738" y="6659372"/>
                      <a:pt x="2341118" y="6659372"/>
                    </a:cubicBezTo>
                    <a:close/>
                    <a:moveTo>
                      <a:pt x="4628896" y="6567805"/>
                    </a:moveTo>
                    <a:cubicBezTo>
                      <a:pt x="4621276" y="6552565"/>
                      <a:pt x="4628896" y="6529705"/>
                      <a:pt x="4644136" y="6522085"/>
                    </a:cubicBezTo>
                    <a:cubicBezTo>
                      <a:pt x="4666996" y="6514465"/>
                      <a:pt x="4689856" y="6522085"/>
                      <a:pt x="4697476" y="6544945"/>
                    </a:cubicBezTo>
                    <a:cubicBezTo>
                      <a:pt x="4705096" y="6560185"/>
                      <a:pt x="4697476" y="6583045"/>
                      <a:pt x="4674616" y="6590665"/>
                    </a:cubicBezTo>
                    <a:cubicBezTo>
                      <a:pt x="4674616" y="6590665"/>
                      <a:pt x="4666996" y="6598285"/>
                      <a:pt x="4659376" y="6598285"/>
                    </a:cubicBezTo>
                    <a:cubicBezTo>
                      <a:pt x="4644136" y="6598285"/>
                      <a:pt x="4628896" y="6583045"/>
                      <a:pt x="4628896" y="6567805"/>
                    </a:cubicBezTo>
                    <a:close/>
                    <a:moveTo>
                      <a:pt x="2135251" y="6583045"/>
                    </a:moveTo>
                    <a:cubicBezTo>
                      <a:pt x="2120011" y="6575425"/>
                      <a:pt x="2112391" y="6552565"/>
                      <a:pt x="2120011" y="6537325"/>
                    </a:cubicBezTo>
                    <a:cubicBezTo>
                      <a:pt x="2127631" y="6514465"/>
                      <a:pt x="2150491" y="6506845"/>
                      <a:pt x="2165731" y="6514465"/>
                    </a:cubicBezTo>
                    <a:cubicBezTo>
                      <a:pt x="2188591" y="6522085"/>
                      <a:pt x="2196211" y="6544945"/>
                      <a:pt x="2188591" y="6560185"/>
                    </a:cubicBezTo>
                    <a:cubicBezTo>
                      <a:pt x="2180971" y="6575425"/>
                      <a:pt x="2165731" y="6590665"/>
                      <a:pt x="2150491" y="6590665"/>
                    </a:cubicBezTo>
                    <a:cubicBezTo>
                      <a:pt x="2150491" y="6590665"/>
                      <a:pt x="2142871" y="6590665"/>
                      <a:pt x="2135251" y="6583045"/>
                    </a:cubicBezTo>
                    <a:close/>
                    <a:moveTo>
                      <a:pt x="4827143" y="6491478"/>
                    </a:moveTo>
                    <a:cubicBezTo>
                      <a:pt x="4811903" y="6468618"/>
                      <a:pt x="4819523" y="6445758"/>
                      <a:pt x="4842383" y="6438011"/>
                    </a:cubicBezTo>
                    <a:cubicBezTo>
                      <a:pt x="4857623" y="6430391"/>
                      <a:pt x="4880483" y="6438011"/>
                      <a:pt x="4895723" y="6453251"/>
                    </a:cubicBezTo>
                    <a:cubicBezTo>
                      <a:pt x="4903343" y="6476111"/>
                      <a:pt x="4895723" y="6498971"/>
                      <a:pt x="4872863" y="6506718"/>
                    </a:cubicBezTo>
                    <a:cubicBezTo>
                      <a:pt x="4872863" y="6506718"/>
                      <a:pt x="4865243" y="6506718"/>
                      <a:pt x="4857623" y="6506718"/>
                    </a:cubicBezTo>
                    <a:cubicBezTo>
                      <a:pt x="4842383" y="6506718"/>
                      <a:pt x="4827143" y="6499098"/>
                      <a:pt x="4827143" y="6491478"/>
                    </a:cubicBezTo>
                    <a:close/>
                    <a:moveTo>
                      <a:pt x="1936877" y="6499098"/>
                    </a:moveTo>
                    <a:cubicBezTo>
                      <a:pt x="1921637" y="6491478"/>
                      <a:pt x="1914017" y="6468618"/>
                      <a:pt x="1921637" y="6445631"/>
                    </a:cubicBezTo>
                    <a:cubicBezTo>
                      <a:pt x="1929257" y="6430391"/>
                      <a:pt x="1952117" y="6422771"/>
                      <a:pt x="1974977" y="6430391"/>
                    </a:cubicBezTo>
                    <a:cubicBezTo>
                      <a:pt x="1990217" y="6438011"/>
                      <a:pt x="1997837" y="6460871"/>
                      <a:pt x="1990217" y="6476111"/>
                    </a:cubicBezTo>
                    <a:cubicBezTo>
                      <a:pt x="1982597" y="6491351"/>
                      <a:pt x="1967357" y="6498971"/>
                      <a:pt x="1959737" y="6498971"/>
                    </a:cubicBezTo>
                    <a:cubicBezTo>
                      <a:pt x="1952117" y="6498971"/>
                      <a:pt x="1944497" y="6498971"/>
                      <a:pt x="1936877" y="6498971"/>
                    </a:cubicBezTo>
                    <a:close/>
                    <a:moveTo>
                      <a:pt x="5017770" y="6392164"/>
                    </a:moveTo>
                    <a:cubicBezTo>
                      <a:pt x="5002530" y="6376924"/>
                      <a:pt x="5010150" y="6354064"/>
                      <a:pt x="5033010" y="6338697"/>
                    </a:cubicBezTo>
                    <a:cubicBezTo>
                      <a:pt x="5048250" y="6331077"/>
                      <a:pt x="5071110" y="6338697"/>
                      <a:pt x="5078730" y="6353937"/>
                    </a:cubicBezTo>
                    <a:cubicBezTo>
                      <a:pt x="5093970" y="6376797"/>
                      <a:pt x="5086350" y="6399657"/>
                      <a:pt x="5063490" y="6407404"/>
                    </a:cubicBezTo>
                    <a:cubicBezTo>
                      <a:pt x="5063490" y="6407404"/>
                      <a:pt x="5055870" y="6415024"/>
                      <a:pt x="5048250" y="6415024"/>
                    </a:cubicBezTo>
                    <a:cubicBezTo>
                      <a:pt x="5033010" y="6415024"/>
                      <a:pt x="5025390" y="6407404"/>
                      <a:pt x="5017770" y="6392164"/>
                    </a:cubicBezTo>
                    <a:close/>
                    <a:moveTo>
                      <a:pt x="1746250" y="6399784"/>
                    </a:moveTo>
                    <a:cubicBezTo>
                      <a:pt x="1731010" y="6384544"/>
                      <a:pt x="1723390" y="6361684"/>
                      <a:pt x="1731010" y="6346317"/>
                    </a:cubicBezTo>
                    <a:cubicBezTo>
                      <a:pt x="1746250" y="6323457"/>
                      <a:pt x="1769110" y="6323457"/>
                      <a:pt x="1784350" y="6331077"/>
                    </a:cubicBezTo>
                    <a:cubicBezTo>
                      <a:pt x="1807210" y="6338697"/>
                      <a:pt x="1807210" y="6361557"/>
                      <a:pt x="1799590" y="6384544"/>
                    </a:cubicBezTo>
                    <a:cubicBezTo>
                      <a:pt x="1791970" y="6392164"/>
                      <a:pt x="1776730" y="6399784"/>
                      <a:pt x="1769110" y="6399784"/>
                    </a:cubicBezTo>
                    <a:cubicBezTo>
                      <a:pt x="1761490" y="6399784"/>
                      <a:pt x="1753870" y="6399784"/>
                      <a:pt x="1746250" y="6399784"/>
                    </a:cubicBezTo>
                    <a:close/>
                    <a:moveTo>
                      <a:pt x="5200777" y="6285357"/>
                    </a:moveTo>
                    <a:cubicBezTo>
                      <a:pt x="5185537" y="6270117"/>
                      <a:pt x="5193157" y="6247257"/>
                      <a:pt x="5208397" y="6231890"/>
                    </a:cubicBezTo>
                    <a:cubicBezTo>
                      <a:pt x="5231257" y="6224270"/>
                      <a:pt x="5254117" y="6224270"/>
                      <a:pt x="5261737" y="6247130"/>
                    </a:cubicBezTo>
                    <a:cubicBezTo>
                      <a:pt x="5276977" y="6262370"/>
                      <a:pt x="5269357" y="6285230"/>
                      <a:pt x="5254117" y="6292850"/>
                    </a:cubicBezTo>
                    <a:cubicBezTo>
                      <a:pt x="5246497" y="6300470"/>
                      <a:pt x="5238877" y="6300470"/>
                      <a:pt x="5231257" y="6300470"/>
                    </a:cubicBezTo>
                    <a:cubicBezTo>
                      <a:pt x="5223637" y="6300470"/>
                      <a:pt x="5208397" y="6292850"/>
                      <a:pt x="5200777" y="6285230"/>
                    </a:cubicBezTo>
                    <a:close/>
                    <a:moveTo>
                      <a:pt x="1563243" y="6285230"/>
                    </a:moveTo>
                    <a:cubicBezTo>
                      <a:pt x="1548003" y="6269990"/>
                      <a:pt x="1540383" y="6247130"/>
                      <a:pt x="1548003" y="6231763"/>
                    </a:cubicBezTo>
                    <a:cubicBezTo>
                      <a:pt x="1563243" y="6216523"/>
                      <a:pt x="1586103" y="6208903"/>
                      <a:pt x="1601343" y="6224143"/>
                    </a:cubicBezTo>
                    <a:cubicBezTo>
                      <a:pt x="1624203" y="6231763"/>
                      <a:pt x="1624203" y="6254623"/>
                      <a:pt x="1616583" y="6277610"/>
                    </a:cubicBezTo>
                    <a:cubicBezTo>
                      <a:pt x="1608963" y="6285230"/>
                      <a:pt x="1593723" y="6292850"/>
                      <a:pt x="1586103" y="6292850"/>
                    </a:cubicBezTo>
                    <a:cubicBezTo>
                      <a:pt x="1578483" y="6292850"/>
                      <a:pt x="1570863" y="6292850"/>
                      <a:pt x="1563243" y="6285230"/>
                    </a:cubicBezTo>
                    <a:close/>
                    <a:moveTo>
                      <a:pt x="5376164" y="6163183"/>
                    </a:moveTo>
                    <a:cubicBezTo>
                      <a:pt x="5368544" y="6147943"/>
                      <a:pt x="5368544" y="6125083"/>
                      <a:pt x="5383784" y="6109716"/>
                    </a:cubicBezTo>
                    <a:cubicBezTo>
                      <a:pt x="5406644" y="6102096"/>
                      <a:pt x="5429504" y="6102096"/>
                      <a:pt x="5437124" y="6117336"/>
                    </a:cubicBezTo>
                    <a:cubicBezTo>
                      <a:pt x="5452364" y="6140196"/>
                      <a:pt x="5452364" y="6163056"/>
                      <a:pt x="5429504" y="6170803"/>
                    </a:cubicBezTo>
                    <a:cubicBezTo>
                      <a:pt x="5421884" y="6178423"/>
                      <a:pt x="5414264" y="6178423"/>
                      <a:pt x="5406644" y="6178423"/>
                    </a:cubicBezTo>
                    <a:cubicBezTo>
                      <a:pt x="5399024" y="6178423"/>
                      <a:pt x="5383784" y="6178423"/>
                      <a:pt x="5376164" y="6163183"/>
                    </a:cubicBezTo>
                    <a:close/>
                    <a:moveTo>
                      <a:pt x="1387856" y="6163183"/>
                    </a:moveTo>
                    <a:cubicBezTo>
                      <a:pt x="1364996" y="6147943"/>
                      <a:pt x="1364996" y="6125083"/>
                      <a:pt x="1380236" y="6109716"/>
                    </a:cubicBezTo>
                    <a:cubicBezTo>
                      <a:pt x="1387856" y="6094476"/>
                      <a:pt x="1410716" y="6086856"/>
                      <a:pt x="1425956" y="6102096"/>
                    </a:cubicBezTo>
                    <a:cubicBezTo>
                      <a:pt x="1448816" y="6109716"/>
                      <a:pt x="1448816" y="6140196"/>
                      <a:pt x="1441196" y="6155563"/>
                    </a:cubicBezTo>
                    <a:cubicBezTo>
                      <a:pt x="1433576" y="6163183"/>
                      <a:pt x="1418336" y="6170803"/>
                      <a:pt x="1410716" y="6170803"/>
                    </a:cubicBezTo>
                    <a:cubicBezTo>
                      <a:pt x="1395476" y="6170803"/>
                      <a:pt x="1387856" y="6163183"/>
                      <a:pt x="1387856" y="6163183"/>
                    </a:cubicBezTo>
                    <a:close/>
                    <a:moveTo>
                      <a:pt x="5551551" y="6033516"/>
                    </a:moveTo>
                    <a:cubicBezTo>
                      <a:pt x="5536311" y="6018276"/>
                      <a:pt x="5536311" y="5995416"/>
                      <a:pt x="5551551" y="5980049"/>
                    </a:cubicBezTo>
                    <a:cubicBezTo>
                      <a:pt x="5566791" y="5964809"/>
                      <a:pt x="5597271" y="5972429"/>
                      <a:pt x="5604891" y="5987669"/>
                    </a:cubicBezTo>
                    <a:cubicBezTo>
                      <a:pt x="5620131" y="6002909"/>
                      <a:pt x="5620131" y="6025769"/>
                      <a:pt x="5604891" y="6041136"/>
                    </a:cubicBezTo>
                    <a:cubicBezTo>
                      <a:pt x="5597271" y="6048756"/>
                      <a:pt x="5589651" y="6048756"/>
                      <a:pt x="5574411" y="6048756"/>
                    </a:cubicBezTo>
                    <a:cubicBezTo>
                      <a:pt x="5566791" y="6048756"/>
                      <a:pt x="5559171" y="6041136"/>
                      <a:pt x="5551551" y="6033516"/>
                    </a:cubicBezTo>
                    <a:close/>
                    <a:moveTo>
                      <a:pt x="1212469" y="6025896"/>
                    </a:moveTo>
                    <a:cubicBezTo>
                      <a:pt x="1197229" y="6010656"/>
                      <a:pt x="1197229" y="5987796"/>
                      <a:pt x="1212469" y="5972429"/>
                    </a:cubicBezTo>
                    <a:cubicBezTo>
                      <a:pt x="1220089" y="5957189"/>
                      <a:pt x="1250569" y="5957189"/>
                      <a:pt x="1265809" y="5972429"/>
                    </a:cubicBezTo>
                    <a:cubicBezTo>
                      <a:pt x="1281049" y="5980049"/>
                      <a:pt x="1281049" y="6002909"/>
                      <a:pt x="1265809" y="6025896"/>
                    </a:cubicBezTo>
                    <a:cubicBezTo>
                      <a:pt x="1258189" y="6033516"/>
                      <a:pt x="1250569" y="6033516"/>
                      <a:pt x="1235329" y="6033516"/>
                    </a:cubicBezTo>
                    <a:cubicBezTo>
                      <a:pt x="1227709" y="6033516"/>
                      <a:pt x="1220089" y="6033516"/>
                      <a:pt x="1212469" y="6025896"/>
                    </a:cubicBezTo>
                    <a:close/>
                    <a:moveTo>
                      <a:pt x="5711698" y="5896229"/>
                    </a:moveTo>
                    <a:cubicBezTo>
                      <a:pt x="5696458" y="5880989"/>
                      <a:pt x="5696458" y="5858129"/>
                      <a:pt x="5711698" y="5842762"/>
                    </a:cubicBezTo>
                    <a:cubicBezTo>
                      <a:pt x="5726938" y="5827522"/>
                      <a:pt x="5749798" y="5827522"/>
                      <a:pt x="5765038" y="5842762"/>
                    </a:cubicBezTo>
                    <a:cubicBezTo>
                      <a:pt x="5780278" y="5858002"/>
                      <a:pt x="5780278" y="5880862"/>
                      <a:pt x="5765038" y="5896229"/>
                    </a:cubicBezTo>
                    <a:cubicBezTo>
                      <a:pt x="5757418" y="5903849"/>
                      <a:pt x="5749798" y="5903849"/>
                      <a:pt x="5734558" y="5903849"/>
                    </a:cubicBezTo>
                    <a:cubicBezTo>
                      <a:pt x="5726938" y="5903849"/>
                      <a:pt x="5719318" y="5903849"/>
                      <a:pt x="5711698" y="5896229"/>
                    </a:cubicBezTo>
                    <a:close/>
                    <a:moveTo>
                      <a:pt x="1052322" y="5880989"/>
                    </a:moveTo>
                    <a:cubicBezTo>
                      <a:pt x="1037082" y="5865749"/>
                      <a:pt x="1037082" y="5842889"/>
                      <a:pt x="1052322" y="5827522"/>
                    </a:cubicBezTo>
                    <a:cubicBezTo>
                      <a:pt x="1067562" y="5812282"/>
                      <a:pt x="1090422" y="5812282"/>
                      <a:pt x="1105662" y="5827522"/>
                    </a:cubicBezTo>
                    <a:cubicBezTo>
                      <a:pt x="1120902" y="5842762"/>
                      <a:pt x="1120902" y="5865622"/>
                      <a:pt x="1105662" y="5880989"/>
                    </a:cubicBezTo>
                    <a:cubicBezTo>
                      <a:pt x="1098042" y="5888609"/>
                      <a:pt x="1090422" y="5896229"/>
                      <a:pt x="1082802" y="5896229"/>
                    </a:cubicBezTo>
                    <a:cubicBezTo>
                      <a:pt x="1067562" y="5896229"/>
                      <a:pt x="1059942" y="5888609"/>
                      <a:pt x="1052322" y="5880989"/>
                    </a:cubicBezTo>
                    <a:close/>
                    <a:moveTo>
                      <a:pt x="5864225" y="5743702"/>
                    </a:moveTo>
                    <a:cubicBezTo>
                      <a:pt x="5848985" y="5728462"/>
                      <a:pt x="5848985" y="5705602"/>
                      <a:pt x="5864225" y="5690235"/>
                    </a:cubicBezTo>
                    <a:cubicBezTo>
                      <a:pt x="5871845" y="5674995"/>
                      <a:pt x="5902325" y="5674995"/>
                      <a:pt x="5917565" y="5690235"/>
                    </a:cubicBezTo>
                    <a:cubicBezTo>
                      <a:pt x="5932805" y="5705475"/>
                      <a:pt x="5932805" y="5728335"/>
                      <a:pt x="5917565" y="5743702"/>
                    </a:cubicBezTo>
                    <a:cubicBezTo>
                      <a:pt x="5909945" y="5751322"/>
                      <a:pt x="5902325" y="5751322"/>
                      <a:pt x="5887085" y="5751322"/>
                    </a:cubicBezTo>
                    <a:cubicBezTo>
                      <a:pt x="5879465" y="5751322"/>
                      <a:pt x="5871845" y="5751322"/>
                      <a:pt x="5864225" y="5743702"/>
                    </a:cubicBezTo>
                    <a:close/>
                    <a:moveTo>
                      <a:pt x="899795" y="5728462"/>
                    </a:moveTo>
                    <a:cubicBezTo>
                      <a:pt x="884555" y="5713222"/>
                      <a:pt x="892175" y="5690362"/>
                      <a:pt x="907415" y="5674995"/>
                    </a:cubicBezTo>
                    <a:cubicBezTo>
                      <a:pt x="922655" y="5659755"/>
                      <a:pt x="945515" y="5659755"/>
                      <a:pt x="960755" y="5674995"/>
                    </a:cubicBezTo>
                    <a:cubicBezTo>
                      <a:pt x="975995" y="5690235"/>
                      <a:pt x="968375" y="5713095"/>
                      <a:pt x="953135" y="5728462"/>
                    </a:cubicBezTo>
                    <a:cubicBezTo>
                      <a:pt x="945515" y="5736082"/>
                      <a:pt x="937895" y="5736082"/>
                      <a:pt x="930275" y="5736082"/>
                    </a:cubicBezTo>
                    <a:cubicBezTo>
                      <a:pt x="922655" y="5736082"/>
                      <a:pt x="907415" y="5736082"/>
                      <a:pt x="899795" y="5728462"/>
                    </a:cubicBezTo>
                    <a:close/>
                    <a:moveTo>
                      <a:pt x="6009132" y="5583555"/>
                    </a:moveTo>
                    <a:cubicBezTo>
                      <a:pt x="5986272" y="5568315"/>
                      <a:pt x="5986272" y="5545455"/>
                      <a:pt x="6001512" y="5530088"/>
                    </a:cubicBezTo>
                    <a:cubicBezTo>
                      <a:pt x="6016752" y="5514848"/>
                      <a:pt x="6039612" y="5514848"/>
                      <a:pt x="6054852" y="5522468"/>
                    </a:cubicBezTo>
                    <a:cubicBezTo>
                      <a:pt x="6070092" y="5537708"/>
                      <a:pt x="6070092" y="5560568"/>
                      <a:pt x="6062472" y="5575935"/>
                    </a:cubicBezTo>
                    <a:cubicBezTo>
                      <a:pt x="6054852" y="5591175"/>
                      <a:pt x="6039612" y="5591175"/>
                      <a:pt x="6031992" y="5591175"/>
                    </a:cubicBezTo>
                    <a:cubicBezTo>
                      <a:pt x="6024372" y="5591175"/>
                      <a:pt x="6009132" y="5591175"/>
                      <a:pt x="6009132" y="5583555"/>
                    </a:cubicBezTo>
                    <a:close/>
                    <a:moveTo>
                      <a:pt x="762508" y="5560695"/>
                    </a:moveTo>
                    <a:cubicBezTo>
                      <a:pt x="747268" y="5545455"/>
                      <a:pt x="747268" y="5522595"/>
                      <a:pt x="762508" y="5507228"/>
                    </a:cubicBezTo>
                    <a:cubicBezTo>
                      <a:pt x="785368" y="5499608"/>
                      <a:pt x="808228" y="5499608"/>
                      <a:pt x="823468" y="5514848"/>
                    </a:cubicBezTo>
                    <a:cubicBezTo>
                      <a:pt x="831088" y="5530088"/>
                      <a:pt x="831088" y="5552948"/>
                      <a:pt x="815848" y="5568315"/>
                    </a:cubicBezTo>
                    <a:cubicBezTo>
                      <a:pt x="808228" y="5575935"/>
                      <a:pt x="800608" y="5575935"/>
                      <a:pt x="792988" y="5575935"/>
                    </a:cubicBezTo>
                    <a:cubicBezTo>
                      <a:pt x="777748" y="5575935"/>
                      <a:pt x="770128" y="5575935"/>
                      <a:pt x="762508" y="5560695"/>
                    </a:cubicBezTo>
                    <a:close/>
                    <a:moveTo>
                      <a:pt x="6138799" y="5415788"/>
                    </a:moveTo>
                    <a:cubicBezTo>
                      <a:pt x="6123559" y="5400548"/>
                      <a:pt x="6115939" y="5377688"/>
                      <a:pt x="6131179" y="5362321"/>
                    </a:cubicBezTo>
                    <a:cubicBezTo>
                      <a:pt x="6138799" y="5347081"/>
                      <a:pt x="6161659" y="5339461"/>
                      <a:pt x="6184519" y="5354701"/>
                    </a:cubicBezTo>
                    <a:cubicBezTo>
                      <a:pt x="6199759" y="5369941"/>
                      <a:pt x="6199759" y="5392801"/>
                      <a:pt x="6192139" y="5408168"/>
                    </a:cubicBezTo>
                    <a:cubicBezTo>
                      <a:pt x="6184519" y="5415788"/>
                      <a:pt x="6169279" y="5423408"/>
                      <a:pt x="6161659" y="5423408"/>
                    </a:cubicBezTo>
                    <a:cubicBezTo>
                      <a:pt x="6154039" y="5423408"/>
                      <a:pt x="6146419" y="5423408"/>
                      <a:pt x="6138799" y="5415788"/>
                    </a:cubicBezTo>
                    <a:close/>
                    <a:moveTo>
                      <a:pt x="632841" y="5392928"/>
                    </a:moveTo>
                    <a:cubicBezTo>
                      <a:pt x="617601" y="5370068"/>
                      <a:pt x="625221" y="5347208"/>
                      <a:pt x="640461" y="5339461"/>
                    </a:cubicBezTo>
                    <a:cubicBezTo>
                      <a:pt x="655701" y="5324221"/>
                      <a:pt x="678561" y="5331841"/>
                      <a:pt x="693801" y="5347081"/>
                    </a:cubicBezTo>
                    <a:cubicBezTo>
                      <a:pt x="701421" y="5362321"/>
                      <a:pt x="701421" y="5385181"/>
                      <a:pt x="686181" y="5400548"/>
                    </a:cubicBezTo>
                    <a:cubicBezTo>
                      <a:pt x="678561" y="5408168"/>
                      <a:pt x="670941" y="5408168"/>
                      <a:pt x="663321" y="5408168"/>
                    </a:cubicBezTo>
                    <a:cubicBezTo>
                      <a:pt x="648081" y="5408168"/>
                      <a:pt x="640461" y="5400548"/>
                      <a:pt x="632841" y="5392928"/>
                    </a:cubicBezTo>
                    <a:close/>
                    <a:moveTo>
                      <a:pt x="6260719" y="5240401"/>
                    </a:moveTo>
                    <a:cubicBezTo>
                      <a:pt x="6237859" y="5225161"/>
                      <a:pt x="6237859" y="5202301"/>
                      <a:pt x="6245479" y="5186934"/>
                    </a:cubicBezTo>
                    <a:cubicBezTo>
                      <a:pt x="6260719" y="5171694"/>
                      <a:pt x="6283579" y="5164074"/>
                      <a:pt x="6298819" y="5171694"/>
                    </a:cubicBezTo>
                    <a:cubicBezTo>
                      <a:pt x="6314059" y="5186934"/>
                      <a:pt x="6321679" y="5209794"/>
                      <a:pt x="6314059" y="5225161"/>
                    </a:cubicBezTo>
                    <a:cubicBezTo>
                      <a:pt x="6306439" y="5240401"/>
                      <a:pt x="6291199" y="5248021"/>
                      <a:pt x="6275959" y="5248021"/>
                    </a:cubicBezTo>
                    <a:cubicBezTo>
                      <a:pt x="6275959" y="5248021"/>
                      <a:pt x="6268339" y="5240401"/>
                      <a:pt x="6260719" y="5240401"/>
                    </a:cubicBezTo>
                    <a:close/>
                    <a:moveTo>
                      <a:pt x="510794" y="5209921"/>
                    </a:moveTo>
                    <a:cubicBezTo>
                      <a:pt x="495554" y="5194681"/>
                      <a:pt x="503174" y="5171821"/>
                      <a:pt x="526034" y="5156454"/>
                    </a:cubicBezTo>
                    <a:cubicBezTo>
                      <a:pt x="541274" y="5148834"/>
                      <a:pt x="564134" y="5148834"/>
                      <a:pt x="571754" y="5171694"/>
                    </a:cubicBezTo>
                    <a:cubicBezTo>
                      <a:pt x="586994" y="5186934"/>
                      <a:pt x="579374" y="5209794"/>
                      <a:pt x="564134" y="5225161"/>
                    </a:cubicBezTo>
                    <a:cubicBezTo>
                      <a:pt x="556514" y="5225161"/>
                      <a:pt x="548894" y="5225161"/>
                      <a:pt x="541274" y="5225161"/>
                    </a:cubicBezTo>
                    <a:cubicBezTo>
                      <a:pt x="526034" y="5225161"/>
                      <a:pt x="518414" y="5225161"/>
                      <a:pt x="510794" y="5209921"/>
                    </a:cubicBezTo>
                    <a:close/>
                    <a:moveTo>
                      <a:pt x="6367526" y="5057394"/>
                    </a:moveTo>
                    <a:cubicBezTo>
                      <a:pt x="6352286" y="5042154"/>
                      <a:pt x="6344666" y="5019294"/>
                      <a:pt x="6352286" y="5003927"/>
                    </a:cubicBezTo>
                    <a:cubicBezTo>
                      <a:pt x="6367526" y="4988687"/>
                      <a:pt x="6390386" y="4981067"/>
                      <a:pt x="6405626" y="4988687"/>
                    </a:cubicBezTo>
                    <a:cubicBezTo>
                      <a:pt x="6420866" y="4996307"/>
                      <a:pt x="6428486" y="5019167"/>
                      <a:pt x="6420866" y="5042154"/>
                    </a:cubicBezTo>
                    <a:cubicBezTo>
                      <a:pt x="6413246" y="5049774"/>
                      <a:pt x="6398006" y="5057394"/>
                      <a:pt x="6390386" y="5057394"/>
                    </a:cubicBezTo>
                    <a:cubicBezTo>
                      <a:pt x="6382766" y="5057394"/>
                      <a:pt x="6375146" y="5057394"/>
                      <a:pt x="6367526" y="5057394"/>
                    </a:cubicBezTo>
                    <a:close/>
                    <a:moveTo>
                      <a:pt x="404114" y="5019294"/>
                    </a:moveTo>
                    <a:cubicBezTo>
                      <a:pt x="388874" y="5004054"/>
                      <a:pt x="396494" y="4981194"/>
                      <a:pt x="419354" y="4973574"/>
                    </a:cubicBezTo>
                    <a:cubicBezTo>
                      <a:pt x="434594" y="4958334"/>
                      <a:pt x="457454" y="4965954"/>
                      <a:pt x="472694" y="4988814"/>
                    </a:cubicBezTo>
                    <a:cubicBezTo>
                      <a:pt x="480314" y="5004054"/>
                      <a:pt x="472694" y="5026914"/>
                      <a:pt x="449834" y="5034534"/>
                    </a:cubicBezTo>
                    <a:cubicBezTo>
                      <a:pt x="449834" y="5042154"/>
                      <a:pt x="442214" y="5042154"/>
                      <a:pt x="434594" y="5042154"/>
                    </a:cubicBezTo>
                    <a:cubicBezTo>
                      <a:pt x="419354" y="5042154"/>
                      <a:pt x="411734" y="5034534"/>
                      <a:pt x="404114" y="5019294"/>
                    </a:cubicBezTo>
                    <a:close/>
                    <a:moveTo>
                      <a:pt x="6466713" y="4866767"/>
                    </a:moveTo>
                    <a:cubicBezTo>
                      <a:pt x="6451473" y="4859147"/>
                      <a:pt x="6436233" y="4836287"/>
                      <a:pt x="6451473" y="4813300"/>
                    </a:cubicBezTo>
                    <a:cubicBezTo>
                      <a:pt x="6459093" y="4798060"/>
                      <a:pt x="6481953" y="4790440"/>
                      <a:pt x="6497193" y="4798060"/>
                    </a:cubicBezTo>
                    <a:cubicBezTo>
                      <a:pt x="6520053" y="4805680"/>
                      <a:pt x="6527673" y="4828540"/>
                      <a:pt x="6520053" y="4843780"/>
                    </a:cubicBezTo>
                    <a:cubicBezTo>
                      <a:pt x="6512433" y="4859020"/>
                      <a:pt x="6497193" y="4866640"/>
                      <a:pt x="6481953" y="4866640"/>
                    </a:cubicBezTo>
                    <a:cubicBezTo>
                      <a:pt x="6474333" y="4866640"/>
                      <a:pt x="6474333" y="4866640"/>
                      <a:pt x="6466713" y="4866640"/>
                    </a:cubicBezTo>
                    <a:close/>
                    <a:moveTo>
                      <a:pt x="305054" y="4828540"/>
                    </a:moveTo>
                    <a:cubicBezTo>
                      <a:pt x="297434" y="4805680"/>
                      <a:pt x="305054" y="4782820"/>
                      <a:pt x="327914" y="4775073"/>
                    </a:cubicBezTo>
                    <a:cubicBezTo>
                      <a:pt x="343154" y="4767453"/>
                      <a:pt x="366014" y="4775073"/>
                      <a:pt x="373634" y="4797933"/>
                    </a:cubicBezTo>
                    <a:cubicBezTo>
                      <a:pt x="381254" y="4813173"/>
                      <a:pt x="373634" y="4836033"/>
                      <a:pt x="358394" y="4843653"/>
                    </a:cubicBezTo>
                    <a:cubicBezTo>
                      <a:pt x="350774" y="4851273"/>
                      <a:pt x="343154" y="4851273"/>
                      <a:pt x="343154" y="4851273"/>
                    </a:cubicBezTo>
                    <a:cubicBezTo>
                      <a:pt x="327914" y="4851273"/>
                      <a:pt x="312674" y="4843653"/>
                      <a:pt x="305054" y="4828413"/>
                    </a:cubicBezTo>
                    <a:close/>
                    <a:moveTo>
                      <a:pt x="6550660" y="4668520"/>
                    </a:moveTo>
                    <a:cubicBezTo>
                      <a:pt x="6535420" y="4660900"/>
                      <a:pt x="6520180" y="4638040"/>
                      <a:pt x="6527800" y="4622800"/>
                    </a:cubicBezTo>
                    <a:cubicBezTo>
                      <a:pt x="6535420" y="4599940"/>
                      <a:pt x="6558280" y="4592320"/>
                      <a:pt x="6581140" y="4599940"/>
                    </a:cubicBezTo>
                    <a:cubicBezTo>
                      <a:pt x="6604000" y="4607560"/>
                      <a:pt x="6611620" y="4630420"/>
                      <a:pt x="6604000" y="4645660"/>
                    </a:cubicBezTo>
                    <a:cubicBezTo>
                      <a:pt x="6596380" y="4660900"/>
                      <a:pt x="6581140" y="4668520"/>
                      <a:pt x="6565900" y="4668520"/>
                    </a:cubicBezTo>
                    <a:cubicBezTo>
                      <a:pt x="6565900" y="4668520"/>
                      <a:pt x="6558280" y="4668520"/>
                      <a:pt x="6550660" y="4668520"/>
                    </a:cubicBezTo>
                    <a:close/>
                    <a:moveTo>
                      <a:pt x="221107" y="4630420"/>
                    </a:moveTo>
                    <a:cubicBezTo>
                      <a:pt x="213487" y="4607560"/>
                      <a:pt x="228727" y="4584700"/>
                      <a:pt x="243967" y="4576953"/>
                    </a:cubicBezTo>
                    <a:cubicBezTo>
                      <a:pt x="266827" y="4569333"/>
                      <a:pt x="289687" y="4584573"/>
                      <a:pt x="297307" y="4599813"/>
                    </a:cubicBezTo>
                    <a:cubicBezTo>
                      <a:pt x="304927" y="4622673"/>
                      <a:pt x="289687" y="4645533"/>
                      <a:pt x="274447" y="4653280"/>
                    </a:cubicBezTo>
                    <a:cubicBezTo>
                      <a:pt x="266827" y="4653280"/>
                      <a:pt x="266827" y="4653280"/>
                      <a:pt x="259207" y="4653280"/>
                    </a:cubicBezTo>
                    <a:cubicBezTo>
                      <a:pt x="243967" y="4653280"/>
                      <a:pt x="228727" y="4645660"/>
                      <a:pt x="221107" y="4630420"/>
                    </a:cubicBezTo>
                    <a:close/>
                    <a:moveTo>
                      <a:pt x="6626860" y="4470146"/>
                    </a:moveTo>
                    <a:cubicBezTo>
                      <a:pt x="6604000" y="4462526"/>
                      <a:pt x="6596380" y="4439666"/>
                      <a:pt x="6604000" y="4416679"/>
                    </a:cubicBezTo>
                    <a:cubicBezTo>
                      <a:pt x="6604000" y="4401439"/>
                      <a:pt x="6626860" y="4386199"/>
                      <a:pt x="6649720" y="4393819"/>
                    </a:cubicBezTo>
                    <a:cubicBezTo>
                      <a:pt x="6672580" y="4401439"/>
                      <a:pt x="6680200" y="4424299"/>
                      <a:pt x="6672580" y="4439539"/>
                    </a:cubicBezTo>
                    <a:cubicBezTo>
                      <a:pt x="6672580" y="4454779"/>
                      <a:pt x="6657340" y="4470019"/>
                      <a:pt x="6634480" y="4470019"/>
                    </a:cubicBezTo>
                    <a:cubicBezTo>
                      <a:pt x="6634480" y="4470019"/>
                      <a:pt x="6626860" y="4470019"/>
                      <a:pt x="6626860" y="4470019"/>
                    </a:cubicBezTo>
                    <a:close/>
                    <a:moveTo>
                      <a:pt x="152527" y="4424299"/>
                    </a:moveTo>
                    <a:cubicBezTo>
                      <a:pt x="144907" y="4401439"/>
                      <a:pt x="160147" y="4378579"/>
                      <a:pt x="175387" y="4378579"/>
                    </a:cubicBezTo>
                    <a:cubicBezTo>
                      <a:pt x="198247" y="4370959"/>
                      <a:pt x="221107" y="4378579"/>
                      <a:pt x="228727" y="4401439"/>
                    </a:cubicBezTo>
                    <a:cubicBezTo>
                      <a:pt x="228727" y="4424299"/>
                      <a:pt x="221107" y="4439539"/>
                      <a:pt x="198247" y="4447159"/>
                    </a:cubicBezTo>
                    <a:cubicBezTo>
                      <a:pt x="198247" y="4447159"/>
                      <a:pt x="190627" y="4447159"/>
                      <a:pt x="190627" y="4447159"/>
                    </a:cubicBezTo>
                    <a:cubicBezTo>
                      <a:pt x="175387" y="4447159"/>
                      <a:pt x="160147" y="4439539"/>
                      <a:pt x="152527" y="4424299"/>
                    </a:cubicBezTo>
                    <a:close/>
                    <a:moveTo>
                      <a:pt x="6687947" y="4264025"/>
                    </a:moveTo>
                    <a:cubicBezTo>
                      <a:pt x="6665086" y="4256405"/>
                      <a:pt x="6649847" y="4233545"/>
                      <a:pt x="6657467" y="4218305"/>
                    </a:cubicBezTo>
                    <a:cubicBezTo>
                      <a:pt x="6665086" y="4195445"/>
                      <a:pt x="6680326" y="4180205"/>
                      <a:pt x="6703186" y="4187825"/>
                    </a:cubicBezTo>
                    <a:cubicBezTo>
                      <a:pt x="6726047" y="4195445"/>
                      <a:pt x="6733667" y="4210685"/>
                      <a:pt x="6733667" y="4233545"/>
                    </a:cubicBezTo>
                    <a:cubicBezTo>
                      <a:pt x="6726047" y="4248785"/>
                      <a:pt x="6710807" y="4264025"/>
                      <a:pt x="6695567" y="4264025"/>
                    </a:cubicBezTo>
                    <a:cubicBezTo>
                      <a:pt x="6695567" y="4264025"/>
                      <a:pt x="6687947" y="4264025"/>
                      <a:pt x="6687947" y="4264025"/>
                    </a:cubicBezTo>
                    <a:close/>
                    <a:moveTo>
                      <a:pt x="99187" y="4210812"/>
                    </a:moveTo>
                    <a:cubicBezTo>
                      <a:pt x="91567" y="4195572"/>
                      <a:pt x="106807" y="4172712"/>
                      <a:pt x="122047" y="4165092"/>
                    </a:cubicBezTo>
                    <a:cubicBezTo>
                      <a:pt x="144907" y="4165092"/>
                      <a:pt x="167767" y="4172712"/>
                      <a:pt x="167767" y="4195572"/>
                    </a:cubicBezTo>
                    <a:cubicBezTo>
                      <a:pt x="175387" y="4218432"/>
                      <a:pt x="160147" y="4241292"/>
                      <a:pt x="144907" y="4241292"/>
                    </a:cubicBezTo>
                    <a:cubicBezTo>
                      <a:pt x="137287" y="4241292"/>
                      <a:pt x="137287" y="4241292"/>
                      <a:pt x="129667" y="4241292"/>
                    </a:cubicBezTo>
                    <a:cubicBezTo>
                      <a:pt x="114427" y="4241292"/>
                      <a:pt x="99187" y="4233672"/>
                      <a:pt x="99187" y="4210812"/>
                    </a:cubicBezTo>
                    <a:close/>
                    <a:moveTo>
                      <a:pt x="6733667" y="4050538"/>
                    </a:moveTo>
                    <a:cubicBezTo>
                      <a:pt x="6710807" y="4050538"/>
                      <a:pt x="6695567" y="4027678"/>
                      <a:pt x="6703187" y="4004818"/>
                    </a:cubicBezTo>
                    <a:cubicBezTo>
                      <a:pt x="6703187" y="3989578"/>
                      <a:pt x="6726048" y="3974338"/>
                      <a:pt x="6748907" y="3974338"/>
                    </a:cubicBezTo>
                    <a:cubicBezTo>
                      <a:pt x="6764148" y="3981958"/>
                      <a:pt x="6779387" y="3997198"/>
                      <a:pt x="6779387" y="4020058"/>
                    </a:cubicBezTo>
                    <a:cubicBezTo>
                      <a:pt x="6771767" y="4042918"/>
                      <a:pt x="6756527" y="4050538"/>
                      <a:pt x="6741287" y="4050538"/>
                    </a:cubicBezTo>
                    <a:cubicBezTo>
                      <a:pt x="6741287" y="4050538"/>
                      <a:pt x="6733667" y="4050538"/>
                      <a:pt x="6733667" y="4050538"/>
                    </a:cubicBezTo>
                    <a:close/>
                    <a:moveTo>
                      <a:pt x="53340" y="4004818"/>
                    </a:moveTo>
                    <a:cubicBezTo>
                      <a:pt x="45720" y="3981958"/>
                      <a:pt x="60960" y="3959098"/>
                      <a:pt x="83820" y="3959098"/>
                    </a:cubicBezTo>
                    <a:cubicBezTo>
                      <a:pt x="106680" y="3951478"/>
                      <a:pt x="121920" y="3966718"/>
                      <a:pt x="129540" y="3989578"/>
                    </a:cubicBezTo>
                    <a:cubicBezTo>
                      <a:pt x="129540" y="4012438"/>
                      <a:pt x="114300" y="4027678"/>
                      <a:pt x="99060" y="4035298"/>
                    </a:cubicBezTo>
                    <a:cubicBezTo>
                      <a:pt x="91440" y="4035298"/>
                      <a:pt x="91440" y="4035298"/>
                      <a:pt x="91440" y="4035298"/>
                    </a:cubicBezTo>
                    <a:cubicBezTo>
                      <a:pt x="68580" y="4035298"/>
                      <a:pt x="53340" y="4020058"/>
                      <a:pt x="53340" y="4004818"/>
                    </a:cubicBezTo>
                    <a:close/>
                    <a:moveTo>
                      <a:pt x="6764147" y="3836924"/>
                    </a:moveTo>
                    <a:cubicBezTo>
                      <a:pt x="6748907" y="3836924"/>
                      <a:pt x="6733667" y="3821684"/>
                      <a:pt x="6733667" y="3798824"/>
                    </a:cubicBezTo>
                    <a:cubicBezTo>
                      <a:pt x="6733667" y="3775964"/>
                      <a:pt x="6756526" y="3760724"/>
                      <a:pt x="6771767" y="3768344"/>
                    </a:cubicBezTo>
                    <a:cubicBezTo>
                      <a:pt x="6794626" y="3768344"/>
                      <a:pt x="6809867" y="3783584"/>
                      <a:pt x="6809867" y="3806444"/>
                    </a:cubicBezTo>
                    <a:cubicBezTo>
                      <a:pt x="6809867" y="3829304"/>
                      <a:pt x="6787007" y="3844544"/>
                      <a:pt x="6771767" y="3844544"/>
                    </a:cubicBezTo>
                    <a:cubicBezTo>
                      <a:pt x="6771767" y="3844544"/>
                      <a:pt x="6764147" y="3836924"/>
                      <a:pt x="6764147" y="3836924"/>
                    </a:cubicBezTo>
                    <a:close/>
                    <a:moveTo>
                      <a:pt x="22860" y="3791204"/>
                    </a:moveTo>
                    <a:cubicBezTo>
                      <a:pt x="22860" y="3768344"/>
                      <a:pt x="38100" y="3745484"/>
                      <a:pt x="53340" y="3745484"/>
                    </a:cubicBezTo>
                    <a:cubicBezTo>
                      <a:pt x="76200" y="3745484"/>
                      <a:pt x="99060" y="3760724"/>
                      <a:pt x="99060" y="3775964"/>
                    </a:cubicBezTo>
                    <a:cubicBezTo>
                      <a:pt x="99060" y="3798824"/>
                      <a:pt x="83820" y="3821684"/>
                      <a:pt x="60960" y="3821684"/>
                    </a:cubicBezTo>
                    <a:cubicBezTo>
                      <a:pt x="38100" y="3821684"/>
                      <a:pt x="22860" y="3806444"/>
                      <a:pt x="22860" y="3791204"/>
                    </a:cubicBezTo>
                    <a:close/>
                    <a:moveTo>
                      <a:pt x="6787007" y="3623310"/>
                    </a:moveTo>
                    <a:cubicBezTo>
                      <a:pt x="6764147" y="3623310"/>
                      <a:pt x="6748907" y="3608070"/>
                      <a:pt x="6748907" y="3585210"/>
                    </a:cubicBezTo>
                    <a:cubicBezTo>
                      <a:pt x="6748907" y="3562350"/>
                      <a:pt x="6771767" y="3547110"/>
                      <a:pt x="6787007" y="3554730"/>
                    </a:cubicBezTo>
                    <a:cubicBezTo>
                      <a:pt x="6809867" y="3554730"/>
                      <a:pt x="6825107" y="3569970"/>
                      <a:pt x="6825107" y="3592830"/>
                    </a:cubicBezTo>
                    <a:cubicBezTo>
                      <a:pt x="6825107" y="3608070"/>
                      <a:pt x="6809867" y="3630930"/>
                      <a:pt x="6787007" y="3630930"/>
                    </a:cubicBezTo>
                    <a:cubicBezTo>
                      <a:pt x="6787007" y="3630930"/>
                      <a:pt x="6787007" y="3630930"/>
                      <a:pt x="6787007" y="3623310"/>
                    </a:cubicBezTo>
                    <a:close/>
                    <a:moveTo>
                      <a:pt x="7620" y="3569970"/>
                    </a:moveTo>
                    <a:cubicBezTo>
                      <a:pt x="7620" y="3547110"/>
                      <a:pt x="22860" y="3531870"/>
                      <a:pt x="45720" y="3531870"/>
                    </a:cubicBezTo>
                    <a:cubicBezTo>
                      <a:pt x="60960" y="3531870"/>
                      <a:pt x="83820" y="3547110"/>
                      <a:pt x="83820" y="3569970"/>
                    </a:cubicBezTo>
                    <a:cubicBezTo>
                      <a:pt x="83820" y="3592830"/>
                      <a:pt x="68580" y="3608070"/>
                      <a:pt x="45720" y="3608070"/>
                    </a:cubicBezTo>
                    <a:cubicBezTo>
                      <a:pt x="22860" y="3608070"/>
                      <a:pt x="7620" y="3592830"/>
                      <a:pt x="7620" y="3569970"/>
                    </a:cubicBezTo>
                    <a:close/>
                    <a:moveTo>
                      <a:pt x="6756526" y="3371596"/>
                    </a:moveTo>
                    <a:cubicBezTo>
                      <a:pt x="6756526" y="3356356"/>
                      <a:pt x="6771767" y="3333496"/>
                      <a:pt x="6794626" y="3333496"/>
                    </a:cubicBezTo>
                    <a:cubicBezTo>
                      <a:pt x="6809867" y="3333496"/>
                      <a:pt x="6832726" y="3356356"/>
                      <a:pt x="6832726" y="3371596"/>
                    </a:cubicBezTo>
                    <a:cubicBezTo>
                      <a:pt x="6832726" y="3394456"/>
                      <a:pt x="6809867" y="3409696"/>
                      <a:pt x="6794626" y="3409696"/>
                    </a:cubicBezTo>
                    <a:cubicBezTo>
                      <a:pt x="6771767" y="3409696"/>
                      <a:pt x="6756526" y="3394456"/>
                      <a:pt x="6756526" y="3371596"/>
                    </a:cubicBezTo>
                    <a:close/>
                    <a:moveTo>
                      <a:pt x="38100" y="3394456"/>
                    </a:moveTo>
                    <a:cubicBezTo>
                      <a:pt x="22860" y="3394456"/>
                      <a:pt x="0" y="3379216"/>
                      <a:pt x="0" y="3356356"/>
                    </a:cubicBezTo>
                    <a:cubicBezTo>
                      <a:pt x="0" y="3333496"/>
                      <a:pt x="22860" y="3318256"/>
                      <a:pt x="38100" y="3318256"/>
                    </a:cubicBezTo>
                    <a:cubicBezTo>
                      <a:pt x="60960" y="3318256"/>
                      <a:pt x="76200" y="3333496"/>
                      <a:pt x="76200" y="3356356"/>
                    </a:cubicBezTo>
                    <a:cubicBezTo>
                      <a:pt x="76200" y="3379216"/>
                      <a:pt x="60960" y="3394456"/>
                      <a:pt x="38100" y="3394456"/>
                    </a:cubicBezTo>
                    <a:close/>
                    <a:moveTo>
                      <a:pt x="6741287" y="3165602"/>
                    </a:moveTo>
                    <a:cubicBezTo>
                      <a:pt x="6741287" y="3142742"/>
                      <a:pt x="6756527" y="3127502"/>
                      <a:pt x="6779387" y="3119882"/>
                    </a:cubicBezTo>
                    <a:cubicBezTo>
                      <a:pt x="6802247" y="3119882"/>
                      <a:pt x="6817487" y="3135122"/>
                      <a:pt x="6817487" y="3157982"/>
                    </a:cubicBezTo>
                    <a:cubicBezTo>
                      <a:pt x="6825107" y="3180842"/>
                      <a:pt x="6809867" y="3196082"/>
                      <a:pt x="6787007" y="3196082"/>
                    </a:cubicBezTo>
                    <a:cubicBezTo>
                      <a:pt x="6787007" y="3196082"/>
                      <a:pt x="6787007" y="3196082"/>
                      <a:pt x="6779387" y="3196082"/>
                    </a:cubicBezTo>
                    <a:cubicBezTo>
                      <a:pt x="6764147" y="3196082"/>
                      <a:pt x="6748907" y="3180842"/>
                      <a:pt x="6741287" y="3165602"/>
                    </a:cubicBezTo>
                    <a:close/>
                    <a:moveTo>
                      <a:pt x="45720" y="3180842"/>
                    </a:moveTo>
                    <a:cubicBezTo>
                      <a:pt x="30480" y="3180842"/>
                      <a:pt x="15240" y="3157982"/>
                      <a:pt x="15240" y="3135122"/>
                    </a:cubicBezTo>
                    <a:cubicBezTo>
                      <a:pt x="15240" y="3119882"/>
                      <a:pt x="30480" y="3104642"/>
                      <a:pt x="53340" y="3104642"/>
                    </a:cubicBezTo>
                    <a:cubicBezTo>
                      <a:pt x="76200" y="3104642"/>
                      <a:pt x="91440" y="3119882"/>
                      <a:pt x="91440" y="3142742"/>
                    </a:cubicBezTo>
                    <a:cubicBezTo>
                      <a:pt x="91440" y="3165602"/>
                      <a:pt x="68580" y="3180842"/>
                      <a:pt x="53340" y="3180842"/>
                    </a:cubicBezTo>
                    <a:cubicBezTo>
                      <a:pt x="53340" y="3180842"/>
                      <a:pt x="45720" y="3180842"/>
                      <a:pt x="45720" y="3180842"/>
                    </a:cubicBezTo>
                    <a:close/>
                    <a:moveTo>
                      <a:pt x="6718426" y="2951988"/>
                    </a:moveTo>
                    <a:cubicBezTo>
                      <a:pt x="6718426" y="2929128"/>
                      <a:pt x="6733667" y="2913888"/>
                      <a:pt x="6756526" y="2906268"/>
                    </a:cubicBezTo>
                    <a:cubicBezTo>
                      <a:pt x="6771767" y="2906268"/>
                      <a:pt x="6794626" y="2921508"/>
                      <a:pt x="6794626" y="2944368"/>
                    </a:cubicBezTo>
                    <a:cubicBezTo>
                      <a:pt x="6802247" y="2959608"/>
                      <a:pt x="6787007" y="2982468"/>
                      <a:pt x="6764147" y="2982468"/>
                    </a:cubicBezTo>
                    <a:cubicBezTo>
                      <a:pt x="6764147" y="2982468"/>
                      <a:pt x="6764147" y="2982468"/>
                      <a:pt x="6756526" y="2982468"/>
                    </a:cubicBezTo>
                    <a:cubicBezTo>
                      <a:pt x="6741287" y="2982468"/>
                      <a:pt x="6726047" y="2974848"/>
                      <a:pt x="6718426" y="2951988"/>
                    </a:cubicBezTo>
                    <a:close/>
                    <a:moveTo>
                      <a:pt x="68580" y="2967228"/>
                    </a:moveTo>
                    <a:cubicBezTo>
                      <a:pt x="45720" y="2959608"/>
                      <a:pt x="38100" y="2944368"/>
                      <a:pt x="38100" y="2921508"/>
                    </a:cubicBezTo>
                    <a:cubicBezTo>
                      <a:pt x="38100" y="2898648"/>
                      <a:pt x="60960" y="2891028"/>
                      <a:pt x="83820" y="2891028"/>
                    </a:cubicBezTo>
                    <a:cubicBezTo>
                      <a:pt x="99060" y="2891028"/>
                      <a:pt x="114300" y="2913888"/>
                      <a:pt x="114300" y="2936748"/>
                    </a:cubicBezTo>
                    <a:cubicBezTo>
                      <a:pt x="106680" y="2951988"/>
                      <a:pt x="91440" y="2967228"/>
                      <a:pt x="76200" y="2967228"/>
                    </a:cubicBezTo>
                    <a:cubicBezTo>
                      <a:pt x="76200" y="2967228"/>
                      <a:pt x="68580" y="2967228"/>
                      <a:pt x="68580" y="2967228"/>
                    </a:cubicBezTo>
                    <a:close/>
                    <a:moveTo>
                      <a:pt x="6687820" y="2745994"/>
                    </a:moveTo>
                    <a:cubicBezTo>
                      <a:pt x="6680200" y="2723134"/>
                      <a:pt x="6695440" y="2700274"/>
                      <a:pt x="6718300" y="2700274"/>
                    </a:cubicBezTo>
                    <a:cubicBezTo>
                      <a:pt x="6733540" y="2692654"/>
                      <a:pt x="6756400" y="2707894"/>
                      <a:pt x="6764020" y="2730754"/>
                    </a:cubicBezTo>
                    <a:cubicBezTo>
                      <a:pt x="6764020" y="2745994"/>
                      <a:pt x="6748780" y="2768854"/>
                      <a:pt x="6733540" y="2776474"/>
                    </a:cubicBezTo>
                    <a:cubicBezTo>
                      <a:pt x="6725920" y="2776474"/>
                      <a:pt x="6725920" y="2776474"/>
                      <a:pt x="6725920" y="2776474"/>
                    </a:cubicBezTo>
                    <a:cubicBezTo>
                      <a:pt x="6703060" y="2776474"/>
                      <a:pt x="6687820" y="2761234"/>
                      <a:pt x="6687820" y="2745994"/>
                    </a:cubicBezTo>
                    <a:close/>
                    <a:moveTo>
                      <a:pt x="106680" y="2753614"/>
                    </a:moveTo>
                    <a:cubicBezTo>
                      <a:pt x="83820" y="2753614"/>
                      <a:pt x="68580" y="2730754"/>
                      <a:pt x="76200" y="2707894"/>
                    </a:cubicBezTo>
                    <a:cubicBezTo>
                      <a:pt x="76200" y="2685034"/>
                      <a:pt x="99060" y="2677414"/>
                      <a:pt x="121920" y="2677414"/>
                    </a:cubicBezTo>
                    <a:cubicBezTo>
                      <a:pt x="144780" y="2685034"/>
                      <a:pt x="152400" y="2707894"/>
                      <a:pt x="152400" y="2723134"/>
                    </a:cubicBezTo>
                    <a:cubicBezTo>
                      <a:pt x="144780" y="2745994"/>
                      <a:pt x="129540" y="2753614"/>
                      <a:pt x="114300" y="2753614"/>
                    </a:cubicBezTo>
                    <a:cubicBezTo>
                      <a:pt x="106680" y="2753614"/>
                      <a:pt x="106680" y="2753614"/>
                      <a:pt x="106680" y="2753614"/>
                    </a:cubicBezTo>
                    <a:close/>
                    <a:moveTo>
                      <a:pt x="6634480" y="2540000"/>
                    </a:moveTo>
                    <a:cubicBezTo>
                      <a:pt x="6634480" y="2517140"/>
                      <a:pt x="6642100" y="2494280"/>
                      <a:pt x="6664960" y="2494280"/>
                    </a:cubicBezTo>
                    <a:cubicBezTo>
                      <a:pt x="6687820" y="2486660"/>
                      <a:pt x="6703060" y="2494280"/>
                      <a:pt x="6710680" y="2517140"/>
                    </a:cubicBezTo>
                    <a:cubicBezTo>
                      <a:pt x="6718300" y="2540000"/>
                      <a:pt x="6703060" y="2562860"/>
                      <a:pt x="6687820" y="2562860"/>
                    </a:cubicBezTo>
                    <a:cubicBezTo>
                      <a:pt x="6680200" y="2562860"/>
                      <a:pt x="6680200" y="2562860"/>
                      <a:pt x="6672580" y="2562860"/>
                    </a:cubicBezTo>
                    <a:cubicBezTo>
                      <a:pt x="6657340" y="2562860"/>
                      <a:pt x="6642100" y="2555240"/>
                      <a:pt x="6634480" y="2540000"/>
                    </a:cubicBezTo>
                    <a:close/>
                    <a:moveTo>
                      <a:pt x="152527" y="2547620"/>
                    </a:moveTo>
                    <a:cubicBezTo>
                      <a:pt x="129667" y="2540000"/>
                      <a:pt x="122047" y="2517140"/>
                      <a:pt x="129667" y="2501900"/>
                    </a:cubicBezTo>
                    <a:cubicBezTo>
                      <a:pt x="129667" y="2479040"/>
                      <a:pt x="152527" y="2463800"/>
                      <a:pt x="175387" y="2471420"/>
                    </a:cubicBezTo>
                    <a:cubicBezTo>
                      <a:pt x="190627" y="2479040"/>
                      <a:pt x="205867" y="2501900"/>
                      <a:pt x="198247" y="2517140"/>
                    </a:cubicBezTo>
                    <a:cubicBezTo>
                      <a:pt x="198247" y="2532380"/>
                      <a:pt x="183007" y="2547620"/>
                      <a:pt x="167767" y="2547620"/>
                    </a:cubicBezTo>
                    <a:cubicBezTo>
                      <a:pt x="160147" y="2547620"/>
                      <a:pt x="160147" y="2547620"/>
                      <a:pt x="152527" y="2547620"/>
                    </a:cubicBezTo>
                    <a:close/>
                    <a:moveTo>
                      <a:pt x="6573520" y="2334006"/>
                    </a:moveTo>
                    <a:cubicBezTo>
                      <a:pt x="6565900" y="2318766"/>
                      <a:pt x="6581139" y="2295906"/>
                      <a:pt x="6596380" y="2288286"/>
                    </a:cubicBezTo>
                    <a:cubicBezTo>
                      <a:pt x="6619239" y="2280666"/>
                      <a:pt x="6642100" y="2288286"/>
                      <a:pt x="6649720" y="2311146"/>
                    </a:cubicBezTo>
                    <a:cubicBezTo>
                      <a:pt x="6657339" y="2334006"/>
                      <a:pt x="6642100" y="2349246"/>
                      <a:pt x="6626860" y="2356866"/>
                    </a:cubicBezTo>
                    <a:cubicBezTo>
                      <a:pt x="6619239" y="2364486"/>
                      <a:pt x="6611620" y="2364486"/>
                      <a:pt x="6611620" y="2364486"/>
                    </a:cubicBezTo>
                    <a:cubicBezTo>
                      <a:pt x="6596380" y="2364486"/>
                      <a:pt x="6581139" y="2349246"/>
                      <a:pt x="6573520" y="2334006"/>
                    </a:cubicBezTo>
                    <a:close/>
                    <a:moveTo>
                      <a:pt x="213487" y="2341626"/>
                    </a:moveTo>
                    <a:cubicBezTo>
                      <a:pt x="198247" y="2334006"/>
                      <a:pt x="183007" y="2311146"/>
                      <a:pt x="190627" y="2288159"/>
                    </a:cubicBezTo>
                    <a:cubicBezTo>
                      <a:pt x="198247" y="2272919"/>
                      <a:pt x="221107" y="2257679"/>
                      <a:pt x="243967" y="2265299"/>
                    </a:cubicBezTo>
                    <a:cubicBezTo>
                      <a:pt x="259207" y="2272919"/>
                      <a:pt x="274447" y="2295779"/>
                      <a:pt x="266827" y="2318766"/>
                    </a:cubicBezTo>
                    <a:cubicBezTo>
                      <a:pt x="259207" y="2334006"/>
                      <a:pt x="243967" y="2341626"/>
                      <a:pt x="228727" y="2341626"/>
                    </a:cubicBezTo>
                    <a:cubicBezTo>
                      <a:pt x="221107" y="2341626"/>
                      <a:pt x="221107" y="2341626"/>
                      <a:pt x="213487" y="2341626"/>
                    </a:cubicBezTo>
                    <a:close/>
                    <a:moveTo>
                      <a:pt x="6497320" y="2135632"/>
                    </a:moveTo>
                    <a:cubicBezTo>
                      <a:pt x="6489700" y="2120392"/>
                      <a:pt x="6504940" y="2097532"/>
                      <a:pt x="6520180" y="2089912"/>
                    </a:cubicBezTo>
                    <a:cubicBezTo>
                      <a:pt x="6543040" y="2082292"/>
                      <a:pt x="6565900" y="2089912"/>
                      <a:pt x="6573520" y="2105152"/>
                    </a:cubicBezTo>
                    <a:cubicBezTo>
                      <a:pt x="6581140" y="2128012"/>
                      <a:pt x="6565900" y="2150872"/>
                      <a:pt x="6550660" y="2158619"/>
                    </a:cubicBezTo>
                    <a:cubicBezTo>
                      <a:pt x="6543040" y="2158619"/>
                      <a:pt x="6543040" y="2158619"/>
                      <a:pt x="6535420" y="2158619"/>
                    </a:cubicBezTo>
                    <a:cubicBezTo>
                      <a:pt x="6520180" y="2158619"/>
                      <a:pt x="6504940" y="2150999"/>
                      <a:pt x="6497320" y="2135759"/>
                    </a:cubicBezTo>
                    <a:close/>
                    <a:moveTo>
                      <a:pt x="289814" y="2143379"/>
                    </a:moveTo>
                    <a:cubicBezTo>
                      <a:pt x="274574" y="2128139"/>
                      <a:pt x="259334" y="2112899"/>
                      <a:pt x="266954" y="2089912"/>
                    </a:cubicBezTo>
                    <a:cubicBezTo>
                      <a:pt x="274574" y="2067052"/>
                      <a:pt x="297434" y="2059432"/>
                      <a:pt x="320294" y="2067052"/>
                    </a:cubicBezTo>
                    <a:cubicBezTo>
                      <a:pt x="335534" y="2074672"/>
                      <a:pt x="350774" y="2097532"/>
                      <a:pt x="343154" y="2120519"/>
                    </a:cubicBezTo>
                    <a:cubicBezTo>
                      <a:pt x="335534" y="2135759"/>
                      <a:pt x="320294" y="2143379"/>
                      <a:pt x="305054" y="2143379"/>
                    </a:cubicBezTo>
                    <a:cubicBezTo>
                      <a:pt x="297434" y="2143379"/>
                      <a:pt x="297434" y="2143379"/>
                      <a:pt x="289814" y="2143379"/>
                    </a:cubicBezTo>
                    <a:close/>
                    <a:moveTo>
                      <a:pt x="6413373" y="1945005"/>
                    </a:moveTo>
                    <a:cubicBezTo>
                      <a:pt x="6405753" y="1922145"/>
                      <a:pt x="6413373" y="1899285"/>
                      <a:pt x="6428613" y="1891538"/>
                    </a:cubicBezTo>
                    <a:cubicBezTo>
                      <a:pt x="6451473" y="1883918"/>
                      <a:pt x="6474333" y="1891538"/>
                      <a:pt x="6481953" y="1914398"/>
                    </a:cubicBezTo>
                    <a:cubicBezTo>
                      <a:pt x="6489573" y="1929638"/>
                      <a:pt x="6481953" y="1952498"/>
                      <a:pt x="6466713" y="1960118"/>
                    </a:cubicBezTo>
                    <a:cubicBezTo>
                      <a:pt x="6459093" y="1967738"/>
                      <a:pt x="6451473" y="1967738"/>
                      <a:pt x="6443853" y="1967738"/>
                    </a:cubicBezTo>
                    <a:cubicBezTo>
                      <a:pt x="6436233" y="1967738"/>
                      <a:pt x="6420993" y="1960118"/>
                      <a:pt x="6413373" y="1944878"/>
                    </a:cubicBezTo>
                    <a:close/>
                    <a:moveTo>
                      <a:pt x="381254" y="1944878"/>
                    </a:moveTo>
                    <a:cubicBezTo>
                      <a:pt x="358394" y="1937258"/>
                      <a:pt x="350774" y="1914398"/>
                      <a:pt x="358394" y="1891411"/>
                    </a:cubicBezTo>
                    <a:cubicBezTo>
                      <a:pt x="373634" y="1876171"/>
                      <a:pt x="396494" y="1868551"/>
                      <a:pt x="411734" y="1876171"/>
                    </a:cubicBezTo>
                    <a:cubicBezTo>
                      <a:pt x="426974" y="1883791"/>
                      <a:pt x="434594" y="1906651"/>
                      <a:pt x="426974" y="1929638"/>
                    </a:cubicBezTo>
                    <a:cubicBezTo>
                      <a:pt x="419354" y="1937258"/>
                      <a:pt x="411734" y="1944878"/>
                      <a:pt x="396494" y="1944878"/>
                    </a:cubicBezTo>
                    <a:cubicBezTo>
                      <a:pt x="388874" y="1944878"/>
                      <a:pt x="381254" y="1944878"/>
                      <a:pt x="381254" y="1944878"/>
                    </a:cubicBezTo>
                    <a:close/>
                    <a:moveTo>
                      <a:pt x="6314186" y="1754124"/>
                    </a:moveTo>
                    <a:cubicBezTo>
                      <a:pt x="6306566" y="1738884"/>
                      <a:pt x="6306566" y="1716024"/>
                      <a:pt x="6329426" y="1708404"/>
                    </a:cubicBezTo>
                    <a:cubicBezTo>
                      <a:pt x="6344666" y="1693164"/>
                      <a:pt x="6367526" y="1700784"/>
                      <a:pt x="6382766" y="1716024"/>
                    </a:cubicBezTo>
                    <a:cubicBezTo>
                      <a:pt x="6390386" y="1738884"/>
                      <a:pt x="6382766" y="1761744"/>
                      <a:pt x="6367526" y="1769491"/>
                    </a:cubicBezTo>
                    <a:cubicBezTo>
                      <a:pt x="6359906" y="1777111"/>
                      <a:pt x="6352286" y="1777111"/>
                      <a:pt x="6344666" y="1777111"/>
                    </a:cubicBezTo>
                    <a:cubicBezTo>
                      <a:pt x="6329426" y="1777111"/>
                      <a:pt x="6321806" y="1769491"/>
                      <a:pt x="6314186" y="1754251"/>
                    </a:cubicBezTo>
                    <a:close/>
                    <a:moveTo>
                      <a:pt x="480441" y="1754251"/>
                    </a:moveTo>
                    <a:cubicBezTo>
                      <a:pt x="457581" y="1746631"/>
                      <a:pt x="449961" y="1723771"/>
                      <a:pt x="465201" y="1700784"/>
                    </a:cubicBezTo>
                    <a:cubicBezTo>
                      <a:pt x="472821" y="1685544"/>
                      <a:pt x="495681" y="1677924"/>
                      <a:pt x="518541" y="1685544"/>
                    </a:cubicBezTo>
                    <a:cubicBezTo>
                      <a:pt x="533781" y="1700784"/>
                      <a:pt x="541401" y="1723644"/>
                      <a:pt x="526161" y="1739011"/>
                    </a:cubicBezTo>
                    <a:cubicBezTo>
                      <a:pt x="518541" y="1754251"/>
                      <a:pt x="510921" y="1761871"/>
                      <a:pt x="495681" y="1761871"/>
                    </a:cubicBezTo>
                    <a:cubicBezTo>
                      <a:pt x="488061" y="1761871"/>
                      <a:pt x="480441" y="1754251"/>
                      <a:pt x="480441" y="1754251"/>
                    </a:cubicBezTo>
                    <a:close/>
                    <a:moveTo>
                      <a:pt x="6199886" y="1578737"/>
                    </a:moveTo>
                    <a:cubicBezTo>
                      <a:pt x="6199886" y="1571117"/>
                      <a:pt x="6199886" y="1571117"/>
                      <a:pt x="6199886" y="1571117"/>
                    </a:cubicBezTo>
                    <a:cubicBezTo>
                      <a:pt x="6184646" y="1555877"/>
                      <a:pt x="6192266" y="1533017"/>
                      <a:pt x="6207506" y="1517650"/>
                    </a:cubicBezTo>
                    <a:cubicBezTo>
                      <a:pt x="6230366" y="1510030"/>
                      <a:pt x="6253226" y="1510030"/>
                      <a:pt x="6260846" y="1532890"/>
                    </a:cubicBezTo>
                    <a:cubicBezTo>
                      <a:pt x="6268466" y="1532890"/>
                      <a:pt x="6268466" y="1532890"/>
                      <a:pt x="6268466" y="1532890"/>
                    </a:cubicBezTo>
                    <a:cubicBezTo>
                      <a:pt x="6276086" y="1555750"/>
                      <a:pt x="6276086" y="1578610"/>
                      <a:pt x="6253226" y="1586357"/>
                    </a:cubicBezTo>
                    <a:cubicBezTo>
                      <a:pt x="6245606" y="1593977"/>
                      <a:pt x="6237986" y="1593977"/>
                      <a:pt x="6230366" y="1593977"/>
                    </a:cubicBezTo>
                    <a:cubicBezTo>
                      <a:pt x="6222746" y="1593977"/>
                      <a:pt x="6207506" y="1586357"/>
                      <a:pt x="6199886" y="1578737"/>
                    </a:cubicBezTo>
                    <a:close/>
                    <a:moveTo>
                      <a:pt x="587248" y="1571117"/>
                    </a:moveTo>
                    <a:cubicBezTo>
                      <a:pt x="572008" y="1555877"/>
                      <a:pt x="564388" y="1533017"/>
                      <a:pt x="579628" y="1517650"/>
                    </a:cubicBezTo>
                    <a:cubicBezTo>
                      <a:pt x="587248" y="1502410"/>
                      <a:pt x="610108" y="1494790"/>
                      <a:pt x="632968" y="1510030"/>
                    </a:cubicBezTo>
                    <a:cubicBezTo>
                      <a:pt x="648208" y="1517650"/>
                      <a:pt x="655828" y="1540510"/>
                      <a:pt x="640588" y="1563497"/>
                    </a:cubicBezTo>
                    <a:cubicBezTo>
                      <a:pt x="632968" y="1571117"/>
                      <a:pt x="625348" y="1578737"/>
                      <a:pt x="610108" y="1578737"/>
                    </a:cubicBezTo>
                    <a:cubicBezTo>
                      <a:pt x="602488" y="1578737"/>
                      <a:pt x="594868" y="1578737"/>
                      <a:pt x="587248" y="1571117"/>
                    </a:cubicBezTo>
                    <a:close/>
                    <a:moveTo>
                      <a:pt x="6077839" y="1403223"/>
                    </a:moveTo>
                    <a:cubicBezTo>
                      <a:pt x="6062599" y="1380363"/>
                      <a:pt x="6070219" y="1357503"/>
                      <a:pt x="6085459" y="1349756"/>
                    </a:cubicBezTo>
                    <a:cubicBezTo>
                      <a:pt x="6100699" y="1334516"/>
                      <a:pt x="6123559" y="1334516"/>
                      <a:pt x="6138799" y="1357376"/>
                    </a:cubicBezTo>
                    <a:cubicBezTo>
                      <a:pt x="6146419" y="1372616"/>
                      <a:pt x="6146419" y="1395476"/>
                      <a:pt x="6131179" y="1410843"/>
                    </a:cubicBezTo>
                    <a:cubicBezTo>
                      <a:pt x="6123559" y="1410843"/>
                      <a:pt x="6115939" y="1418463"/>
                      <a:pt x="6108319" y="1418463"/>
                    </a:cubicBezTo>
                    <a:cubicBezTo>
                      <a:pt x="6093079" y="1418463"/>
                      <a:pt x="6085459" y="1410843"/>
                      <a:pt x="6077839" y="1403223"/>
                    </a:cubicBezTo>
                    <a:close/>
                    <a:moveTo>
                      <a:pt x="709168" y="1395603"/>
                    </a:moveTo>
                    <a:cubicBezTo>
                      <a:pt x="693928" y="1380363"/>
                      <a:pt x="693928" y="1357503"/>
                      <a:pt x="701548" y="1342136"/>
                    </a:cubicBezTo>
                    <a:cubicBezTo>
                      <a:pt x="716788" y="1326896"/>
                      <a:pt x="739648" y="1319276"/>
                      <a:pt x="754888" y="1334516"/>
                    </a:cubicBezTo>
                    <a:cubicBezTo>
                      <a:pt x="777748" y="1349756"/>
                      <a:pt x="777748" y="1372616"/>
                      <a:pt x="762508" y="1387983"/>
                    </a:cubicBezTo>
                    <a:cubicBezTo>
                      <a:pt x="754888" y="1395603"/>
                      <a:pt x="747268" y="1403223"/>
                      <a:pt x="732028" y="1403223"/>
                    </a:cubicBezTo>
                    <a:cubicBezTo>
                      <a:pt x="724408" y="1403223"/>
                      <a:pt x="716788" y="1403223"/>
                      <a:pt x="709168" y="1395603"/>
                    </a:cubicBezTo>
                    <a:close/>
                    <a:moveTo>
                      <a:pt x="5940552" y="1235456"/>
                    </a:moveTo>
                    <a:cubicBezTo>
                      <a:pt x="5932932" y="1220216"/>
                      <a:pt x="5932932" y="1197356"/>
                      <a:pt x="5948172" y="1181989"/>
                    </a:cubicBezTo>
                    <a:cubicBezTo>
                      <a:pt x="5963412" y="1166749"/>
                      <a:pt x="5986272" y="1166749"/>
                      <a:pt x="6001512" y="1181989"/>
                    </a:cubicBezTo>
                    <a:cubicBezTo>
                      <a:pt x="6016752" y="1204849"/>
                      <a:pt x="6009132" y="1227709"/>
                      <a:pt x="5993892" y="1243076"/>
                    </a:cubicBezTo>
                    <a:cubicBezTo>
                      <a:pt x="5986272" y="1243076"/>
                      <a:pt x="5978652" y="1250696"/>
                      <a:pt x="5971032" y="1250696"/>
                    </a:cubicBezTo>
                    <a:cubicBezTo>
                      <a:pt x="5963412" y="1250696"/>
                      <a:pt x="5948172" y="1243076"/>
                      <a:pt x="5940552" y="1235456"/>
                    </a:cubicBezTo>
                    <a:close/>
                    <a:moveTo>
                      <a:pt x="846455" y="1227836"/>
                    </a:moveTo>
                    <a:cubicBezTo>
                      <a:pt x="831215" y="1212596"/>
                      <a:pt x="831215" y="1189736"/>
                      <a:pt x="838835" y="1174369"/>
                    </a:cubicBezTo>
                    <a:cubicBezTo>
                      <a:pt x="854075" y="1159129"/>
                      <a:pt x="876935" y="1159129"/>
                      <a:pt x="892175" y="1174369"/>
                    </a:cubicBezTo>
                    <a:cubicBezTo>
                      <a:pt x="907415" y="1181989"/>
                      <a:pt x="915035" y="1204849"/>
                      <a:pt x="899795" y="1227836"/>
                    </a:cubicBezTo>
                    <a:cubicBezTo>
                      <a:pt x="892175" y="1235456"/>
                      <a:pt x="884555" y="1235456"/>
                      <a:pt x="869315" y="1235456"/>
                    </a:cubicBezTo>
                    <a:cubicBezTo>
                      <a:pt x="861695" y="1235456"/>
                      <a:pt x="854075" y="1235456"/>
                      <a:pt x="846455" y="1227836"/>
                    </a:cubicBezTo>
                    <a:close/>
                    <a:moveTo>
                      <a:pt x="5803265" y="1082802"/>
                    </a:moveTo>
                    <a:cubicBezTo>
                      <a:pt x="5788025" y="1067562"/>
                      <a:pt x="5788025" y="1037082"/>
                      <a:pt x="5803265" y="1029335"/>
                    </a:cubicBezTo>
                    <a:cubicBezTo>
                      <a:pt x="5818505" y="1014095"/>
                      <a:pt x="5841365" y="1014095"/>
                      <a:pt x="5856605" y="1029335"/>
                    </a:cubicBezTo>
                    <a:cubicBezTo>
                      <a:pt x="5871845" y="1044575"/>
                      <a:pt x="5871845" y="1067435"/>
                      <a:pt x="5856605" y="1082802"/>
                    </a:cubicBezTo>
                    <a:cubicBezTo>
                      <a:pt x="5848985" y="1090422"/>
                      <a:pt x="5833745" y="1090422"/>
                      <a:pt x="5826125" y="1090422"/>
                    </a:cubicBezTo>
                    <a:cubicBezTo>
                      <a:pt x="5818505" y="1090422"/>
                      <a:pt x="5810885" y="1090422"/>
                      <a:pt x="5803265" y="1082802"/>
                    </a:cubicBezTo>
                    <a:close/>
                    <a:moveTo>
                      <a:pt x="991362" y="1067562"/>
                    </a:moveTo>
                    <a:cubicBezTo>
                      <a:pt x="976122" y="1052322"/>
                      <a:pt x="976122" y="1029462"/>
                      <a:pt x="991362" y="1014095"/>
                    </a:cubicBezTo>
                    <a:cubicBezTo>
                      <a:pt x="1006602" y="998855"/>
                      <a:pt x="1029462" y="998855"/>
                      <a:pt x="1044702" y="1014095"/>
                    </a:cubicBezTo>
                    <a:cubicBezTo>
                      <a:pt x="1059942" y="1029335"/>
                      <a:pt x="1059942" y="1052195"/>
                      <a:pt x="1044702" y="1067562"/>
                    </a:cubicBezTo>
                    <a:cubicBezTo>
                      <a:pt x="1037082" y="1075182"/>
                      <a:pt x="1029462" y="1082802"/>
                      <a:pt x="1014222" y="1082802"/>
                    </a:cubicBezTo>
                    <a:cubicBezTo>
                      <a:pt x="1006602" y="1082802"/>
                      <a:pt x="998982" y="1075182"/>
                      <a:pt x="991362" y="1067562"/>
                    </a:cubicBezTo>
                    <a:close/>
                    <a:moveTo>
                      <a:pt x="5643118" y="930275"/>
                    </a:moveTo>
                    <a:cubicBezTo>
                      <a:pt x="5627878" y="922655"/>
                      <a:pt x="5627878" y="892175"/>
                      <a:pt x="5643118" y="876808"/>
                    </a:cubicBezTo>
                    <a:cubicBezTo>
                      <a:pt x="5658358" y="861568"/>
                      <a:pt x="5681218" y="861568"/>
                      <a:pt x="5696458" y="876808"/>
                    </a:cubicBezTo>
                    <a:cubicBezTo>
                      <a:pt x="5711698" y="892048"/>
                      <a:pt x="5711698" y="914908"/>
                      <a:pt x="5704078" y="930275"/>
                    </a:cubicBezTo>
                    <a:cubicBezTo>
                      <a:pt x="5696458" y="937895"/>
                      <a:pt x="5681218" y="945515"/>
                      <a:pt x="5673598" y="945515"/>
                    </a:cubicBezTo>
                    <a:cubicBezTo>
                      <a:pt x="5665978" y="945515"/>
                      <a:pt x="5650738" y="937895"/>
                      <a:pt x="5643118" y="930275"/>
                    </a:cubicBezTo>
                    <a:close/>
                    <a:moveTo>
                      <a:pt x="1143889" y="922655"/>
                    </a:moveTo>
                    <a:cubicBezTo>
                      <a:pt x="1128649" y="907415"/>
                      <a:pt x="1128649" y="876935"/>
                      <a:pt x="1143889" y="869188"/>
                    </a:cubicBezTo>
                    <a:cubicBezTo>
                      <a:pt x="1159129" y="853948"/>
                      <a:pt x="1189609" y="853948"/>
                      <a:pt x="1197229" y="869188"/>
                    </a:cubicBezTo>
                    <a:cubicBezTo>
                      <a:pt x="1212469" y="884428"/>
                      <a:pt x="1212469" y="907288"/>
                      <a:pt x="1197229" y="922655"/>
                    </a:cubicBezTo>
                    <a:cubicBezTo>
                      <a:pt x="1189609" y="930275"/>
                      <a:pt x="1181989" y="930275"/>
                      <a:pt x="1174369" y="930275"/>
                    </a:cubicBezTo>
                    <a:cubicBezTo>
                      <a:pt x="1159129" y="930275"/>
                      <a:pt x="1151509" y="930275"/>
                      <a:pt x="1143889" y="922655"/>
                    </a:cubicBezTo>
                    <a:close/>
                    <a:moveTo>
                      <a:pt x="5482971" y="792861"/>
                    </a:moveTo>
                    <a:cubicBezTo>
                      <a:pt x="5467731" y="785241"/>
                      <a:pt x="5467731" y="762381"/>
                      <a:pt x="5475351" y="739394"/>
                    </a:cubicBezTo>
                    <a:cubicBezTo>
                      <a:pt x="5490591" y="724154"/>
                      <a:pt x="5513451" y="724154"/>
                      <a:pt x="5528691" y="739394"/>
                    </a:cubicBezTo>
                    <a:cubicBezTo>
                      <a:pt x="5551551" y="747014"/>
                      <a:pt x="5551551" y="769874"/>
                      <a:pt x="5536311" y="792861"/>
                    </a:cubicBezTo>
                    <a:cubicBezTo>
                      <a:pt x="5528691" y="800481"/>
                      <a:pt x="5521071" y="808101"/>
                      <a:pt x="5505831" y="808101"/>
                    </a:cubicBezTo>
                    <a:cubicBezTo>
                      <a:pt x="5498211" y="808101"/>
                      <a:pt x="5490591" y="800481"/>
                      <a:pt x="5482971" y="792861"/>
                    </a:cubicBezTo>
                    <a:close/>
                    <a:moveTo>
                      <a:pt x="1304036" y="777621"/>
                    </a:moveTo>
                    <a:cubicBezTo>
                      <a:pt x="1296416" y="762381"/>
                      <a:pt x="1296416" y="739521"/>
                      <a:pt x="1311656" y="724154"/>
                    </a:cubicBezTo>
                    <a:cubicBezTo>
                      <a:pt x="1326896" y="716534"/>
                      <a:pt x="1349756" y="716534"/>
                      <a:pt x="1364996" y="731774"/>
                    </a:cubicBezTo>
                    <a:cubicBezTo>
                      <a:pt x="1380236" y="747014"/>
                      <a:pt x="1372616" y="777494"/>
                      <a:pt x="1357376" y="785241"/>
                    </a:cubicBezTo>
                    <a:cubicBezTo>
                      <a:pt x="1349756" y="792861"/>
                      <a:pt x="1342136" y="792861"/>
                      <a:pt x="1334516" y="792861"/>
                    </a:cubicBezTo>
                    <a:cubicBezTo>
                      <a:pt x="1326896" y="792861"/>
                      <a:pt x="1311656" y="792861"/>
                      <a:pt x="1304036" y="777621"/>
                    </a:cubicBezTo>
                    <a:close/>
                    <a:moveTo>
                      <a:pt x="5315204" y="670814"/>
                    </a:moveTo>
                    <a:cubicBezTo>
                      <a:pt x="5299964" y="655574"/>
                      <a:pt x="5292344" y="632714"/>
                      <a:pt x="5307584" y="617347"/>
                    </a:cubicBezTo>
                    <a:cubicBezTo>
                      <a:pt x="5315204" y="602107"/>
                      <a:pt x="5338064" y="594487"/>
                      <a:pt x="5360924" y="609727"/>
                    </a:cubicBezTo>
                    <a:cubicBezTo>
                      <a:pt x="5376164" y="617347"/>
                      <a:pt x="5376164" y="640207"/>
                      <a:pt x="5368544" y="663194"/>
                    </a:cubicBezTo>
                    <a:cubicBezTo>
                      <a:pt x="5360924" y="670814"/>
                      <a:pt x="5345684" y="678434"/>
                      <a:pt x="5338064" y="678434"/>
                    </a:cubicBezTo>
                    <a:cubicBezTo>
                      <a:pt x="5330444" y="678434"/>
                      <a:pt x="5322824" y="678434"/>
                      <a:pt x="5315204" y="670814"/>
                    </a:cubicBezTo>
                    <a:close/>
                    <a:moveTo>
                      <a:pt x="1479423" y="655574"/>
                    </a:moveTo>
                    <a:cubicBezTo>
                      <a:pt x="1464183" y="632714"/>
                      <a:pt x="1471803" y="609854"/>
                      <a:pt x="1487043" y="602107"/>
                    </a:cubicBezTo>
                    <a:cubicBezTo>
                      <a:pt x="1502283" y="586867"/>
                      <a:pt x="1525143" y="594487"/>
                      <a:pt x="1540383" y="609727"/>
                    </a:cubicBezTo>
                    <a:cubicBezTo>
                      <a:pt x="1548003" y="624967"/>
                      <a:pt x="1548003" y="647827"/>
                      <a:pt x="1532763" y="663194"/>
                    </a:cubicBezTo>
                    <a:cubicBezTo>
                      <a:pt x="1525143" y="663194"/>
                      <a:pt x="1517523" y="670814"/>
                      <a:pt x="1509903" y="670814"/>
                    </a:cubicBezTo>
                    <a:cubicBezTo>
                      <a:pt x="1494663" y="670814"/>
                      <a:pt x="1487043" y="663194"/>
                      <a:pt x="1479423" y="655574"/>
                    </a:cubicBezTo>
                    <a:close/>
                    <a:moveTo>
                      <a:pt x="5139817" y="556387"/>
                    </a:moveTo>
                    <a:cubicBezTo>
                      <a:pt x="5116957" y="541147"/>
                      <a:pt x="5109337" y="518287"/>
                      <a:pt x="5124577" y="502920"/>
                    </a:cubicBezTo>
                    <a:cubicBezTo>
                      <a:pt x="5132197" y="487680"/>
                      <a:pt x="5155057" y="480060"/>
                      <a:pt x="5177917" y="487680"/>
                    </a:cubicBezTo>
                    <a:cubicBezTo>
                      <a:pt x="5193157" y="502920"/>
                      <a:pt x="5200777" y="525780"/>
                      <a:pt x="5185537" y="541147"/>
                    </a:cubicBezTo>
                    <a:cubicBezTo>
                      <a:pt x="5185537" y="556387"/>
                      <a:pt x="5170297" y="564007"/>
                      <a:pt x="5155057" y="564007"/>
                    </a:cubicBezTo>
                    <a:cubicBezTo>
                      <a:pt x="5147437" y="564007"/>
                      <a:pt x="5139817" y="556387"/>
                      <a:pt x="5139817" y="556387"/>
                    </a:cubicBezTo>
                    <a:close/>
                    <a:moveTo>
                      <a:pt x="1654810" y="533527"/>
                    </a:moveTo>
                    <a:cubicBezTo>
                      <a:pt x="1647190" y="518287"/>
                      <a:pt x="1654810" y="495427"/>
                      <a:pt x="1670050" y="480060"/>
                    </a:cubicBezTo>
                    <a:cubicBezTo>
                      <a:pt x="1685290" y="472440"/>
                      <a:pt x="1708150" y="480060"/>
                      <a:pt x="1723390" y="495300"/>
                    </a:cubicBezTo>
                    <a:cubicBezTo>
                      <a:pt x="1731010" y="510540"/>
                      <a:pt x="1723390" y="533400"/>
                      <a:pt x="1708150" y="548767"/>
                    </a:cubicBezTo>
                    <a:cubicBezTo>
                      <a:pt x="1700530" y="548767"/>
                      <a:pt x="1692910" y="556387"/>
                      <a:pt x="1685290" y="556387"/>
                    </a:cubicBezTo>
                    <a:cubicBezTo>
                      <a:pt x="1677670" y="556387"/>
                      <a:pt x="1662430" y="548767"/>
                      <a:pt x="1654810" y="533527"/>
                    </a:cubicBezTo>
                    <a:close/>
                    <a:moveTo>
                      <a:pt x="4949190" y="449580"/>
                    </a:moveTo>
                    <a:cubicBezTo>
                      <a:pt x="4933950" y="441960"/>
                      <a:pt x="4926330" y="419100"/>
                      <a:pt x="4933950" y="403860"/>
                    </a:cubicBezTo>
                    <a:cubicBezTo>
                      <a:pt x="4949190" y="381000"/>
                      <a:pt x="4972050" y="373380"/>
                      <a:pt x="4987290" y="381000"/>
                    </a:cubicBezTo>
                    <a:cubicBezTo>
                      <a:pt x="5002530" y="396240"/>
                      <a:pt x="5010150" y="419100"/>
                      <a:pt x="5002530" y="434467"/>
                    </a:cubicBezTo>
                    <a:cubicBezTo>
                      <a:pt x="4994910" y="449707"/>
                      <a:pt x="4979670" y="457327"/>
                      <a:pt x="4972050" y="457327"/>
                    </a:cubicBezTo>
                    <a:cubicBezTo>
                      <a:pt x="4964430" y="457327"/>
                      <a:pt x="4956810" y="457327"/>
                      <a:pt x="4949190" y="449707"/>
                    </a:cubicBezTo>
                    <a:close/>
                    <a:moveTo>
                      <a:pt x="1845437" y="426847"/>
                    </a:moveTo>
                    <a:cubicBezTo>
                      <a:pt x="1830197" y="411607"/>
                      <a:pt x="1837817" y="388747"/>
                      <a:pt x="1860677" y="381127"/>
                    </a:cubicBezTo>
                    <a:cubicBezTo>
                      <a:pt x="1875917" y="365887"/>
                      <a:pt x="1898777" y="373507"/>
                      <a:pt x="1906397" y="396367"/>
                    </a:cubicBezTo>
                    <a:cubicBezTo>
                      <a:pt x="1921637" y="411607"/>
                      <a:pt x="1914017" y="434467"/>
                      <a:pt x="1891157" y="442087"/>
                    </a:cubicBezTo>
                    <a:cubicBezTo>
                      <a:pt x="1891157" y="449707"/>
                      <a:pt x="1883537" y="449707"/>
                      <a:pt x="1875917" y="449707"/>
                    </a:cubicBezTo>
                    <a:cubicBezTo>
                      <a:pt x="1860677" y="449707"/>
                      <a:pt x="1845437" y="442087"/>
                      <a:pt x="1845437" y="426847"/>
                    </a:cubicBezTo>
                    <a:close/>
                    <a:moveTo>
                      <a:pt x="4758563" y="358140"/>
                    </a:moveTo>
                    <a:cubicBezTo>
                      <a:pt x="4743323" y="350520"/>
                      <a:pt x="4735703" y="327660"/>
                      <a:pt x="4743323" y="312420"/>
                    </a:cubicBezTo>
                    <a:cubicBezTo>
                      <a:pt x="4750943" y="289560"/>
                      <a:pt x="4773803" y="281940"/>
                      <a:pt x="4789043" y="289560"/>
                    </a:cubicBezTo>
                    <a:cubicBezTo>
                      <a:pt x="4811903" y="297180"/>
                      <a:pt x="4819523" y="320040"/>
                      <a:pt x="4811903" y="343027"/>
                    </a:cubicBezTo>
                    <a:cubicBezTo>
                      <a:pt x="4804283" y="358267"/>
                      <a:pt x="4789043" y="365887"/>
                      <a:pt x="4773803" y="365887"/>
                    </a:cubicBezTo>
                    <a:cubicBezTo>
                      <a:pt x="4773803" y="365887"/>
                      <a:pt x="4766183" y="365887"/>
                      <a:pt x="4758563" y="358267"/>
                    </a:cubicBezTo>
                    <a:close/>
                    <a:moveTo>
                      <a:pt x="2036064" y="335407"/>
                    </a:moveTo>
                    <a:cubicBezTo>
                      <a:pt x="2028444" y="312547"/>
                      <a:pt x="2036064" y="289687"/>
                      <a:pt x="2051304" y="281940"/>
                    </a:cubicBezTo>
                    <a:cubicBezTo>
                      <a:pt x="2074164" y="274320"/>
                      <a:pt x="2097024" y="281940"/>
                      <a:pt x="2104644" y="304800"/>
                    </a:cubicBezTo>
                    <a:cubicBezTo>
                      <a:pt x="2112264" y="320040"/>
                      <a:pt x="2104644" y="342900"/>
                      <a:pt x="2081784" y="358267"/>
                    </a:cubicBezTo>
                    <a:cubicBezTo>
                      <a:pt x="2081784" y="358267"/>
                      <a:pt x="2074164" y="358267"/>
                      <a:pt x="2066544" y="358267"/>
                    </a:cubicBezTo>
                    <a:cubicBezTo>
                      <a:pt x="2051304" y="358267"/>
                      <a:pt x="2043684" y="350647"/>
                      <a:pt x="2036064" y="335407"/>
                    </a:cubicBezTo>
                    <a:close/>
                    <a:moveTo>
                      <a:pt x="4567809" y="281940"/>
                    </a:moveTo>
                    <a:cubicBezTo>
                      <a:pt x="4544949" y="274320"/>
                      <a:pt x="4537329" y="251460"/>
                      <a:pt x="4544949" y="228473"/>
                    </a:cubicBezTo>
                    <a:cubicBezTo>
                      <a:pt x="4552569" y="213233"/>
                      <a:pt x="4567809" y="205613"/>
                      <a:pt x="4590669" y="213233"/>
                    </a:cubicBezTo>
                    <a:cubicBezTo>
                      <a:pt x="4613529" y="213233"/>
                      <a:pt x="4621149" y="236093"/>
                      <a:pt x="4613529" y="258953"/>
                    </a:cubicBezTo>
                    <a:cubicBezTo>
                      <a:pt x="4605909" y="274193"/>
                      <a:pt x="4590669" y="281813"/>
                      <a:pt x="4575429" y="281813"/>
                    </a:cubicBezTo>
                    <a:cubicBezTo>
                      <a:pt x="4575429" y="281813"/>
                      <a:pt x="4567809" y="281813"/>
                      <a:pt x="4567809" y="281813"/>
                    </a:cubicBezTo>
                    <a:close/>
                    <a:moveTo>
                      <a:pt x="2234311" y="251333"/>
                    </a:moveTo>
                    <a:cubicBezTo>
                      <a:pt x="2226691" y="236093"/>
                      <a:pt x="2234311" y="213233"/>
                      <a:pt x="2257171" y="205613"/>
                    </a:cubicBezTo>
                    <a:cubicBezTo>
                      <a:pt x="2272411" y="197993"/>
                      <a:pt x="2295271" y="205613"/>
                      <a:pt x="2302891" y="228473"/>
                    </a:cubicBezTo>
                    <a:cubicBezTo>
                      <a:pt x="2310511" y="243713"/>
                      <a:pt x="2302891" y="266573"/>
                      <a:pt x="2280031" y="274193"/>
                    </a:cubicBezTo>
                    <a:cubicBezTo>
                      <a:pt x="2280031" y="274193"/>
                      <a:pt x="2272411" y="281813"/>
                      <a:pt x="2272411" y="281813"/>
                    </a:cubicBezTo>
                    <a:cubicBezTo>
                      <a:pt x="2249551" y="281813"/>
                      <a:pt x="2241931" y="266573"/>
                      <a:pt x="2234311" y="251333"/>
                    </a:cubicBezTo>
                    <a:close/>
                    <a:moveTo>
                      <a:pt x="4361942" y="213233"/>
                    </a:moveTo>
                    <a:cubicBezTo>
                      <a:pt x="4346702" y="205613"/>
                      <a:pt x="4331462" y="190373"/>
                      <a:pt x="4339082" y="167513"/>
                    </a:cubicBezTo>
                    <a:cubicBezTo>
                      <a:pt x="4346702" y="144653"/>
                      <a:pt x="4361942" y="137033"/>
                      <a:pt x="4384802" y="144653"/>
                    </a:cubicBezTo>
                    <a:cubicBezTo>
                      <a:pt x="4407662" y="144653"/>
                      <a:pt x="4415282" y="167513"/>
                      <a:pt x="4407662" y="190373"/>
                    </a:cubicBezTo>
                    <a:cubicBezTo>
                      <a:pt x="4407662" y="205613"/>
                      <a:pt x="4392422" y="213233"/>
                      <a:pt x="4377182" y="213233"/>
                    </a:cubicBezTo>
                    <a:cubicBezTo>
                      <a:pt x="4369562" y="213233"/>
                      <a:pt x="4369562" y="213233"/>
                      <a:pt x="4361942" y="213233"/>
                    </a:cubicBezTo>
                    <a:close/>
                    <a:moveTo>
                      <a:pt x="2432558" y="182753"/>
                    </a:moveTo>
                    <a:cubicBezTo>
                      <a:pt x="2432558" y="167513"/>
                      <a:pt x="2440178" y="144653"/>
                      <a:pt x="2463038" y="137033"/>
                    </a:cubicBezTo>
                    <a:cubicBezTo>
                      <a:pt x="2478278" y="129413"/>
                      <a:pt x="2501138" y="144653"/>
                      <a:pt x="2508758" y="159893"/>
                    </a:cubicBezTo>
                    <a:cubicBezTo>
                      <a:pt x="2516378" y="182753"/>
                      <a:pt x="2501138" y="205613"/>
                      <a:pt x="2485898" y="213360"/>
                    </a:cubicBezTo>
                    <a:cubicBezTo>
                      <a:pt x="2478278" y="213360"/>
                      <a:pt x="2478278" y="213360"/>
                      <a:pt x="2470658" y="213360"/>
                    </a:cubicBezTo>
                    <a:cubicBezTo>
                      <a:pt x="2455418" y="213360"/>
                      <a:pt x="2440178" y="198120"/>
                      <a:pt x="2432558" y="182880"/>
                    </a:cubicBezTo>
                    <a:close/>
                    <a:moveTo>
                      <a:pt x="4155948" y="160020"/>
                    </a:moveTo>
                    <a:cubicBezTo>
                      <a:pt x="4140708" y="160020"/>
                      <a:pt x="4125468" y="137160"/>
                      <a:pt x="4133088" y="114300"/>
                    </a:cubicBezTo>
                    <a:cubicBezTo>
                      <a:pt x="4133088" y="91440"/>
                      <a:pt x="4155948" y="83820"/>
                      <a:pt x="4178808" y="83820"/>
                    </a:cubicBezTo>
                    <a:cubicBezTo>
                      <a:pt x="4194048" y="91440"/>
                      <a:pt x="4209288" y="114300"/>
                      <a:pt x="4201668" y="129540"/>
                    </a:cubicBezTo>
                    <a:cubicBezTo>
                      <a:pt x="4201668" y="152400"/>
                      <a:pt x="4186428" y="160020"/>
                      <a:pt x="4163568" y="160020"/>
                    </a:cubicBezTo>
                    <a:cubicBezTo>
                      <a:pt x="4163568" y="160020"/>
                      <a:pt x="4163568" y="160020"/>
                      <a:pt x="4155948" y="160020"/>
                    </a:cubicBezTo>
                    <a:close/>
                    <a:moveTo>
                      <a:pt x="2646045" y="129540"/>
                    </a:moveTo>
                    <a:cubicBezTo>
                      <a:pt x="2638425" y="106680"/>
                      <a:pt x="2653665" y="91440"/>
                      <a:pt x="2668905" y="83820"/>
                    </a:cubicBezTo>
                    <a:cubicBezTo>
                      <a:pt x="2691765" y="76200"/>
                      <a:pt x="2714625" y="91440"/>
                      <a:pt x="2714625" y="114300"/>
                    </a:cubicBezTo>
                    <a:cubicBezTo>
                      <a:pt x="2722245" y="129540"/>
                      <a:pt x="2707005" y="152400"/>
                      <a:pt x="2684145" y="160020"/>
                    </a:cubicBezTo>
                    <a:cubicBezTo>
                      <a:pt x="2684145" y="160020"/>
                      <a:pt x="2684145" y="160020"/>
                      <a:pt x="2676525" y="160020"/>
                    </a:cubicBezTo>
                    <a:cubicBezTo>
                      <a:pt x="2661285" y="160020"/>
                      <a:pt x="2646045" y="144780"/>
                      <a:pt x="2646045" y="129540"/>
                    </a:cubicBezTo>
                    <a:close/>
                    <a:moveTo>
                      <a:pt x="3950081" y="121920"/>
                    </a:moveTo>
                    <a:cubicBezTo>
                      <a:pt x="3927221" y="114300"/>
                      <a:pt x="3919601" y="99060"/>
                      <a:pt x="3919601" y="76200"/>
                    </a:cubicBezTo>
                    <a:cubicBezTo>
                      <a:pt x="3919601" y="53340"/>
                      <a:pt x="3942461" y="45720"/>
                      <a:pt x="3965321" y="45720"/>
                    </a:cubicBezTo>
                    <a:cubicBezTo>
                      <a:pt x="3980561" y="45720"/>
                      <a:pt x="3995801" y="68580"/>
                      <a:pt x="3995801" y="91440"/>
                    </a:cubicBezTo>
                    <a:cubicBezTo>
                      <a:pt x="3988181" y="106680"/>
                      <a:pt x="3972941" y="121920"/>
                      <a:pt x="3957701" y="121920"/>
                    </a:cubicBezTo>
                    <a:cubicBezTo>
                      <a:pt x="3957701" y="121920"/>
                      <a:pt x="3950081" y="121920"/>
                      <a:pt x="3950081" y="121920"/>
                    </a:cubicBezTo>
                    <a:close/>
                    <a:moveTo>
                      <a:pt x="2851912" y="83820"/>
                    </a:moveTo>
                    <a:cubicBezTo>
                      <a:pt x="2851912" y="68580"/>
                      <a:pt x="2867152" y="45720"/>
                      <a:pt x="2882392" y="45720"/>
                    </a:cubicBezTo>
                    <a:cubicBezTo>
                      <a:pt x="2905252" y="38100"/>
                      <a:pt x="2928112" y="53340"/>
                      <a:pt x="2928112" y="76200"/>
                    </a:cubicBezTo>
                    <a:cubicBezTo>
                      <a:pt x="2928112" y="99060"/>
                      <a:pt x="2920492" y="114300"/>
                      <a:pt x="2897632" y="121920"/>
                    </a:cubicBezTo>
                    <a:cubicBezTo>
                      <a:pt x="2897632" y="121920"/>
                      <a:pt x="2890012" y="121920"/>
                      <a:pt x="2890012" y="121920"/>
                    </a:cubicBezTo>
                    <a:cubicBezTo>
                      <a:pt x="2874772" y="121920"/>
                      <a:pt x="2851912" y="106680"/>
                      <a:pt x="2851912" y="83820"/>
                    </a:cubicBezTo>
                    <a:close/>
                    <a:moveTo>
                      <a:pt x="3744087" y="91440"/>
                    </a:moveTo>
                    <a:cubicBezTo>
                      <a:pt x="3721227" y="91440"/>
                      <a:pt x="3705987" y="76200"/>
                      <a:pt x="3705987" y="53340"/>
                    </a:cubicBezTo>
                    <a:cubicBezTo>
                      <a:pt x="3705987" y="30480"/>
                      <a:pt x="3728847" y="15240"/>
                      <a:pt x="3751707" y="15240"/>
                    </a:cubicBezTo>
                    <a:cubicBezTo>
                      <a:pt x="3766947" y="22860"/>
                      <a:pt x="3782187" y="38100"/>
                      <a:pt x="3782187" y="60960"/>
                    </a:cubicBezTo>
                    <a:cubicBezTo>
                      <a:pt x="3782187" y="76200"/>
                      <a:pt x="3766947" y="91440"/>
                      <a:pt x="3744087" y="91440"/>
                    </a:cubicBezTo>
                    <a:close/>
                    <a:moveTo>
                      <a:pt x="3065399" y="60960"/>
                    </a:moveTo>
                    <a:cubicBezTo>
                      <a:pt x="3065399" y="38100"/>
                      <a:pt x="3080639" y="15240"/>
                      <a:pt x="3095879" y="15240"/>
                    </a:cubicBezTo>
                    <a:cubicBezTo>
                      <a:pt x="3118739" y="15240"/>
                      <a:pt x="3141599" y="30480"/>
                      <a:pt x="3141599" y="53340"/>
                    </a:cubicBezTo>
                    <a:cubicBezTo>
                      <a:pt x="3141599" y="68580"/>
                      <a:pt x="3126359" y="91440"/>
                      <a:pt x="3103499" y="91440"/>
                    </a:cubicBezTo>
                    <a:cubicBezTo>
                      <a:pt x="3080639" y="91440"/>
                      <a:pt x="3065399" y="76200"/>
                      <a:pt x="3065399" y="60960"/>
                    </a:cubicBezTo>
                    <a:close/>
                    <a:moveTo>
                      <a:pt x="3530600" y="83820"/>
                    </a:moveTo>
                    <a:cubicBezTo>
                      <a:pt x="3507740" y="76200"/>
                      <a:pt x="3492500" y="60960"/>
                      <a:pt x="3492500" y="38100"/>
                    </a:cubicBezTo>
                    <a:cubicBezTo>
                      <a:pt x="3492500" y="22860"/>
                      <a:pt x="3507740" y="0"/>
                      <a:pt x="3530600" y="7620"/>
                    </a:cubicBezTo>
                    <a:cubicBezTo>
                      <a:pt x="3553460" y="7620"/>
                      <a:pt x="3568700" y="22860"/>
                      <a:pt x="3568700" y="45720"/>
                    </a:cubicBezTo>
                    <a:cubicBezTo>
                      <a:pt x="3568700" y="60960"/>
                      <a:pt x="3553460" y="83820"/>
                      <a:pt x="3530600" y="83820"/>
                    </a:cubicBezTo>
                    <a:close/>
                    <a:moveTo>
                      <a:pt x="3278886" y="45720"/>
                    </a:moveTo>
                    <a:cubicBezTo>
                      <a:pt x="3278886" y="22860"/>
                      <a:pt x="3294126" y="7620"/>
                      <a:pt x="3316986" y="0"/>
                    </a:cubicBezTo>
                    <a:cubicBezTo>
                      <a:pt x="3339846" y="0"/>
                      <a:pt x="3355086" y="22860"/>
                      <a:pt x="3355086" y="38100"/>
                    </a:cubicBezTo>
                    <a:cubicBezTo>
                      <a:pt x="3355086" y="60960"/>
                      <a:pt x="3339846" y="76200"/>
                      <a:pt x="3316986" y="76200"/>
                    </a:cubicBezTo>
                    <a:cubicBezTo>
                      <a:pt x="3294126" y="76200"/>
                      <a:pt x="3278886" y="60960"/>
                      <a:pt x="3278886" y="45720"/>
                    </a:cubicBezTo>
                    <a:close/>
                  </a:path>
                </a:pathLst>
              </a:custGeom>
              <a:solidFill>
                <a:srgbClr val="686B4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1644750" y="0"/>
              <a:ext cx="3056187" cy="3048880"/>
              <a:chOff x="0" y="0"/>
              <a:chExt cx="2409120" cy="240336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409190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190" h="2403348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8DC63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0734105" y="2428692"/>
              <a:ext cx="696913" cy="708787"/>
              <a:chOff x="0" y="0"/>
              <a:chExt cx="549360" cy="55872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1644750" y="6726170"/>
              <a:ext cx="3056187" cy="3048880"/>
              <a:chOff x="0" y="0"/>
              <a:chExt cx="2409120" cy="24033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409190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190" h="2403348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0734105" y="6637571"/>
              <a:ext cx="696913" cy="708787"/>
              <a:chOff x="0" y="0"/>
              <a:chExt cx="549360" cy="55872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0927742" y="6843083"/>
              <a:ext cx="301417" cy="297764"/>
              <a:chOff x="0" y="0"/>
              <a:chExt cx="237600" cy="23472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6726170"/>
              <a:ext cx="3057101" cy="3048880"/>
              <a:chOff x="0" y="0"/>
              <a:chExt cx="2409840" cy="240336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409952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952" h="2403348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8DC63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270833" y="6637571"/>
              <a:ext cx="696913" cy="708787"/>
              <a:chOff x="0" y="0"/>
              <a:chExt cx="549360" cy="55872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471778" y="6843083"/>
              <a:ext cx="302331" cy="297764"/>
              <a:chOff x="0" y="0"/>
              <a:chExt cx="238320" cy="23472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0"/>
              <a:ext cx="3057101" cy="3048880"/>
              <a:chOff x="0" y="0"/>
              <a:chExt cx="2409840" cy="240336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409952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952" h="2403348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3270833" y="2428692"/>
              <a:ext cx="696913" cy="708787"/>
              <a:chOff x="0" y="0"/>
              <a:chExt cx="549360" cy="55872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0931853" y="2634203"/>
              <a:ext cx="301417" cy="297764"/>
              <a:chOff x="0" y="0"/>
              <a:chExt cx="237600" cy="23472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472691" y="2634203"/>
              <a:ext cx="301417" cy="297764"/>
              <a:chOff x="0" y="0"/>
              <a:chExt cx="237600" cy="23472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12142854" y="729535"/>
              <a:ext cx="2059979" cy="1657401"/>
            </a:xfrm>
            <a:custGeom>
              <a:avLst/>
              <a:gdLst/>
              <a:ahLst/>
              <a:cxnLst/>
              <a:rect l="l" t="t" r="r" b="b"/>
              <a:pathLst>
                <a:path w="2059979" h="1657401">
                  <a:moveTo>
                    <a:pt x="0" y="0"/>
                  </a:moveTo>
                  <a:lnTo>
                    <a:pt x="2059979" y="0"/>
                  </a:lnTo>
                  <a:lnTo>
                    <a:pt x="2059979" y="1657401"/>
                  </a:lnTo>
                  <a:lnTo>
                    <a:pt x="0" y="1657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" name="Group 46"/>
            <p:cNvGrpSpPr/>
            <p:nvPr/>
          </p:nvGrpSpPr>
          <p:grpSpPr>
            <a:xfrm>
              <a:off x="4250298" y="1786898"/>
              <a:ext cx="6201254" cy="6201254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686B4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6550" tIns="56550" rIns="56550" bIns="5655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490811" y="7214990"/>
              <a:ext cx="2067474" cy="2071240"/>
            </a:xfrm>
            <a:custGeom>
              <a:avLst/>
              <a:gdLst/>
              <a:ahLst/>
              <a:cxnLst/>
              <a:rect l="l" t="t" r="r" b="b"/>
              <a:pathLst>
                <a:path w="2067474" h="2071240">
                  <a:moveTo>
                    <a:pt x="0" y="0"/>
                  </a:moveTo>
                  <a:lnTo>
                    <a:pt x="2067474" y="0"/>
                  </a:lnTo>
                  <a:lnTo>
                    <a:pt x="2067474" y="2071240"/>
                  </a:lnTo>
                  <a:lnTo>
                    <a:pt x="0" y="2071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578810" y="551685"/>
              <a:ext cx="1877007" cy="1877007"/>
            </a:xfrm>
            <a:custGeom>
              <a:avLst/>
              <a:gdLst/>
              <a:ahLst/>
              <a:cxnLst/>
              <a:rect l="l" t="t" r="r" b="b"/>
              <a:pathLst>
                <a:path w="1877007" h="1877007">
                  <a:moveTo>
                    <a:pt x="0" y="0"/>
                  </a:moveTo>
                  <a:lnTo>
                    <a:pt x="1877007" y="0"/>
                  </a:lnTo>
                  <a:lnTo>
                    <a:pt x="1877007" y="1877007"/>
                  </a:lnTo>
                  <a:lnTo>
                    <a:pt x="0" y="1877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6677738" y="2552881"/>
              <a:ext cx="1346375" cy="1742367"/>
            </a:xfrm>
            <a:custGeom>
              <a:avLst/>
              <a:gdLst/>
              <a:ahLst/>
              <a:cxnLst/>
              <a:rect l="l" t="t" r="r" b="b"/>
              <a:pathLst>
                <a:path w="1346375" h="1742367">
                  <a:moveTo>
                    <a:pt x="0" y="0"/>
                  </a:moveTo>
                  <a:lnTo>
                    <a:pt x="1346375" y="0"/>
                  </a:lnTo>
                  <a:lnTo>
                    <a:pt x="1346375" y="1742367"/>
                  </a:lnTo>
                  <a:lnTo>
                    <a:pt x="0" y="1742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4632938" y="4267838"/>
              <a:ext cx="5435974" cy="245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46"/>
                </a:lnSpc>
              </a:pPr>
              <a:r>
                <a:rPr lang="en-US" sz="3533">
                  <a:solidFill>
                    <a:srgbClr val="1C573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Fully Automated Greenhouse System</a:t>
              </a:r>
            </a:p>
          </p:txBody>
        </p:sp>
      </p:grpSp>
      <p:sp>
        <p:nvSpPr>
          <p:cNvPr id="53" name="Freeform 53"/>
          <p:cNvSpPr/>
          <p:nvPr/>
        </p:nvSpPr>
        <p:spPr>
          <a:xfrm>
            <a:off x="12594978" y="8078702"/>
            <a:ext cx="1797415" cy="919997"/>
          </a:xfrm>
          <a:custGeom>
            <a:avLst/>
            <a:gdLst/>
            <a:ahLst/>
            <a:cxnLst/>
            <a:rect l="l" t="t" r="r" b="b"/>
            <a:pathLst>
              <a:path w="1797415" h="919997">
                <a:moveTo>
                  <a:pt x="0" y="0"/>
                </a:moveTo>
                <a:lnTo>
                  <a:pt x="1797415" y="0"/>
                </a:lnTo>
                <a:lnTo>
                  <a:pt x="1797415" y="919997"/>
                </a:lnTo>
                <a:lnTo>
                  <a:pt x="0" y="9199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TextBox 54"/>
          <p:cNvSpPr txBox="1"/>
          <p:nvPr/>
        </p:nvSpPr>
        <p:spPr>
          <a:xfrm>
            <a:off x="6599083" y="470507"/>
            <a:ext cx="4794152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53708" y="2861022"/>
            <a:ext cx="7807487" cy="2282478"/>
            <a:chOff x="0" y="0"/>
            <a:chExt cx="2056293" cy="6011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6293" cy="601146"/>
            </a:xfrm>
            <a:custGeom>
              <a:avLst/>
              <a:gdLst/>
              <a:ahLst/>
              <a:cxnLst/>
              <a:rect l="l" t="t" r="r" b="b"/>
              <a:pathLst>
                <a:path w="2056293" h="601146">
                  <a:moveTo>
                    <a:pt x="1853093" y="0"/>
                  </a:moveTo>
                  <a:lnTo>
                    <a:pt x="203200" y="0"/>
                  </a:lnTo>
                  <a:lnTo>
                    <a:pt x="0" y="300573"/>
                  </a:lnTo>
                  <a:lnTo>
                    <a:pt x="203200" y="601146"/>
                  </a:lnTo>
                  <a:lnTo>
                    <a:pt x="1853093" y="601146"/>
                  </a:lnTo>
                  <a:lnTo>
                    <a:pt x="2056293" y="300573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2400" y="-19050"/>
              <a:ext cx="1751493" cy="620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3708" y="6128644"/>
            <a:ext cx="7807487" cy="1950057"/>
            <a:chOff x="0" y="0"/>
            <a:chExt cx="2056293" cy="5135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6293" cy="513595"/>
            </a:xfrm>
            <a:custGeom>
              <a:avLst/>
              <a:gdLst/>
              <a:ahLst/>
              <a:cxnLst/>
              <a:rect l="l" t="t" r="r" b="b"/>
              <a:pathLst>
                <a:path w="2056293" h="513595">
                  <a:moveTo>
                    <a:pt x="1853093" y="0"/>
                  </a:moveTo>
                  <a:lnTo>
                    <a:pt x="203200" y="0"/>
                  </a:lnTo>
                  <a:lnTo>
                    <a:pt x="0" y="256798"/>
                  </a:lnTo>
                  <a:lnTo>
                    <a:pt x="203200" y="513595"/>
                  </a:lnTo>
                  <a:lnTo>
                    <a:pt x="1853093" y="513595"/>
                  </a:lnTo>
                  <a:lnTo>
                    <a:pt x="2056293" y="25679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2400" y="-19050"/>
              <a:ext cx="1751493" cy="53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90882" y="4002261"/>
            <a:ext cx="7807487" cy="2126383"/>
            <a:chOff x="0" y="0"/>
            <a:chExt cx="2056293" cy="5600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293" cy="560035"/>
            </a:xfrm>
            <a:custGeom>
              <a:avLst/>
              <a:gdLst/>
              <a:ahLst/>
              <a:cxnLst/>
              <a:rect l="l" t="t" r="r" b="b"/>
              <a:pathLst>
                <a:path w="2056293" h="560035">
                  <a:moveTo>
                    <a:pt x="1853093" y="0"/>
                  </a:moveTo>
                  <a:lnTo>
                    <a:pt x="203200" y="0"/>
                  </a:lnTo>
                  <a:lnTo>
                    <a:pt x="0" y="280018"/>
                  </a:lnTo>
                  <a:lnTo>
                    <a:pt x="203200" y="560035"/>
                  </a:lnTo>
                  <a:lnTo>
                    <a:pt x="1853093" y="560035"/>
                  </a:lnTo>
                  <a:lnTo>
                    <a:pt x="2056293" y="28001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2400" y="-19050"/>
              <a:ext cx="1751493" cy="579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408481" y="816699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790882" y="7103673"/>
            <a:ext cx="7807487" cy="1950057"/>
            <a:chOff x="0" y="0"/>
            <a:chExt cx="2056293" cy="5135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6293" cy="513595"/>
            </a:xfrm>
            <a:custGeom>
              <a:avLst/>
              <a:gdLst/>
              <a:ahLst/>
              <a:cxnLst/>
              <a:rect l="l" t="t" r="r" b="b"/>
              <a:pathLst>
                <a:path w="2056293" h="513595">
                  <a:moveTo>
                    <a:pt x="1853093" y="0"/>
                  </a:moveTo>
                  <a:lnTo>
                    <a:pt x="203200" y="0"/>
                  </a:lnTo>
                  <a:lnTo>
                    <a:pt x="0" y="256798"/>
                  </a:lnTo>
                  <a:lnTo>
                    <a:pt x="203200" y="513595"/>
                  </a:lnTo>
                  <a:lnTo>
                    <a:pt x="1853093" y="513595"/>
                  </a:lnTo>
                  <a:lnTo>
                    <a:pt x="2056293" y="25679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2400" y="-19050"/>
              <a:ext cx="1751493" cy="53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947647" y="7299862"/>
            <a:ext cx="460834" cy="1557680"/>
          </a:xfrm>
          <a:custGeom>
            <a:avLst/>
            <a:gdLst/>
            <a:ahLst/>
            <a:cxnLst/>
            <a:rect l="l" t="t" r="r" b="b"/>
            <a:pathLst>
              <a:path w="460834" h="1557680">
                <a:moveTo>
                  <a:pt x="0" y="0"/>
                </a:moveTo>
                <a:lnTo>
                  <a:pt x="460834" y="0"/>
                </a:lnTo>
                <a:lnTo>
                  <a:pt x="460834" y="1557680"/>
                </a:lnTo>
                <a:lnTo>
                  <a:pt x="0" y="155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531190" y="6497171"/>
            <a:ext cx="1133608" cy="1213005"/>
          </a:xfrm>
          <a:custGeom>
            <a:avLst/>
            <a:gdLst/>
            <a:ahLst/>
            <a:cxnLst/>
            <a:rect l="l" t="t" r="r" b="b"/>
            <a:pathLst>
              <a:path w="1133608" h="1213005">
                <a:moveTo>
                  <a:pt x="0" y="0"/>
                </a:moveTo>
                <a:lnTo>
                  <a:pt x="1133608" y="0"/>
                </a:lnTo>
                <a:lnTo>
                  <a:pt x="1133608" y="1213005"/>
                </a:lnTo>
                <a:lnTo>
                  <a:pt x="0" y="1213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0" y="84989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-974336" y="8498941"/>
            <a:ext cx="2803843" cy="280384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351146" y="3349678"/>
            <a:ext cx="1313653" cy="1392492"/>
          </a:xfrm>
          <a:custGeom>
            <a:avLst/>
            <a:gdLst/>
            <a:ahLst/>
            <a:cxnLst/>
            <a:rect l="l" t="t" r="r" b="b"/>
            <a:pathLst>
              <a:path w="1313653" h="1392492">
                <a:moveTo>
                  <a:pt x="0" y="0"/>
                </a:moveTo>
                <a:lnTo>
                  <a:pt x="1313652" y="0"/>
                </a:lnTo>
                <a:lnTo>
                  <a:pt x="1313652" y="1392492"/>
                </a:lnTo>
                <a:lnTo>
                  <a:pt x="0" y="13924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518408" y="4393623"/>
            <a:ext cx="1319312" cy="1295324"/>
          </a:xfrm>
          <a:custGeom>
            <a:avLst/>
            <a:gdLst/>
            <a:ahLst/>
            <a:cxnLst/>
            <a:rect l="l" t="t" r="r" b="b"/>
            <a:pathLst>
              <a:path w="1319312" h="1295324">
                <a:moveTo>
                  <a:pt x="0" y="0"/>
                </a:moveTo>
                <a:lnTo>
                  <a:pt x="1319311" y="0"/>
                </a:lnTo>
                <a:lnTo>
                  <a:pt x="1319311" y="1295324"/>
                </a:lnTo>
                <a:lnTo>
                  <a:pt x="0" y="12953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5669539" y="2082083"/>
            <a:ext cx="2412051" cy="1526438"/>
          </a:xfrm>
          <a:custGeom>
            <a:avLst/>
            <a:gdLst/>
            <a:ahLst/>
            <a:cxnLst/>
            <a:rect l="l" t="t" r="r" b="b"/>
            <a:pathLst>
              <a:path w="2412051" h="1526438">
                <a:moveTo>
                  <a:pt x="0" y="0"/>
                </a:moveTo>
                <a:lnTo>
                  <a:pt x="2412051" y="0"/>
                </a:lnTo>
                <a:lnTo>
                  <a:pt x="2412051" y="1526438"/>
                </a:lnTo>
                <a:lnTo>
                  <a:pt x="0" y="15264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6599083" y="423409"/>
            <a:ext cx="4794152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7657" y="3002987"/>
            <a:ext cx="5103489" cy="1931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8"/>
              </a:lnSpc>
            </a:pPr>
            <a:r>
              <a:rPr lang="en-US" sz="369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Measure environmental status in real-time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8831" y="6467475"/>
            <a:ext cx="5161140" cy="128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Automated Lightning System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9966" y="4466590"/>
            <a:ext cx="5088442" cy="128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Automated water valve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29966" y="7401792"/>
            <a:ext cx="5657182" cy="128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Unnecesary </a:t>
            </a:r>
          </a:p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heating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682046" y="423409"/>
            <a:ext cx="6923909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Diagram</a:t>
            </a:r>
          </a:p>
        </p:txBody>
      </p:sp>
      <p:sp>
        <p:nvSpPr>
          <p:cNvPr id="8" name="Freeform 8"/>
          <p:cNvSpPr/>
          <p:nvPr/>
        </p:nvSpPr>
        <p:spPr>
          <a:xfrm>
            <a:off x="2907562" y="2377251"/>
            <a:ext cx="11455356" cy="7334888"/>
          </a:xfrm>
          <a:custGeom>
            <a:avLst/>
            <a:gdLst/>
            <a:ahLst/>
            <a:cxnLst/>
            <a:rect l="l" t="t" r="r" b="b"/>
            <a:pathLst>
              <a:path w="11455356" h="7334888">
                <a:moveTo>
                  <a:pt x="0" y="0"/>
                </a:moveTo>
                <a:lnTo>
                  <a:pt x="11455356" y="0"/>
                </a:lnTo>
                <a:lnTo>
                  <a:pt x="11455356" y="7334888"/>
                </a:lnTo>
                <a:lnTo>
                  <a:pt x="0" y="733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73" r="-2152" b="-34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689952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1477411" y="6771510"/>
            <a:ext cx="2343660" cy="23436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049816" y="196320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1477411" y="6771510"/>
            <a:ext cx="2343660" cy="234366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6B4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18180" y="2153326"/>
            <a:ext cx="14884126" cy="7911507"/>
          </a:xfrm>
          <a:custGeom>
            <a:avLst/>
            <a:gdLst/>
            <a:ahLst/>
            <a:cxnLst/>
            <a:rect l="l" t="t" r="r" b="b"/>
            <a:pathLst>
              <a:path w="14884126" h="7911507">
                <a:moveTo>
                  <a:pt x="0" y="0"/>
                </a:moveTo>
                <a:lnTo>
                  <a:pt x="14884127" y="0"/>
                </a:lnTo>
                <a:lnTo>
                  <a:pt x="14884127" y="7911507"/>
                </a:lnTo>
                <a:lnTo>
                  <a:pt x="0" y="7911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049816" y="196320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1689952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682046" y="423409"/>
            <a:ext cx="6923909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Circuit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188</Words>
  <Application>Microsoft Office PowerPoint</Application>
  <PresentationFormat>Custom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Open Sauce Bold</vt:lpstr>
      <vt:lpstr>Arial</vt:lpstr>
      <vt:lpstr>Montserrat Light</vt:lpstr>
      <vt:lpstr>Canva Sans</vt:lpstr>
      <vt:lpstr>Canva Sans Bold</vt:lpstr>
      <vt:lpstr>Open Sauce</vt:lpstr>
      <vt:lpstr>Codec Pro ExtraBold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Manvindu R.A.T IT24100612</cp:lastModifiedBy>
  <cp:revision>3</cp:revision>
  <dcterms:created xsi:type="dcterms:W3CDTF">2006-08-16T00:00:00Z</dcterms:created>
  <dcterms:modified xsi:type="dcterms:W3CDTF">2024-08-22T04:26:51Z</dcterms:modified>
  <dc:identifier>DAGOLGs0Qic</dc:identifier>
</cp:coreProperties>
</file>